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notesSlide47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_rels/notesSlide47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46.xml.rels" ContentType="application/vnd.openxmlformats-package.relationship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6.xml" ContentType="application/vnd.openxmlformats-officedocument.presentationml.notes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69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78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79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80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84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1.xml.rels" ContentType="application/vnd.openxmlformats-package.relationships+xml"/>
  <Override PartName="/ppt/slides/_rels/slide23.xml.rels" ContentType="application/vnd.openxmlformats-package.relationships+xml"/>
  <Override PartName="/ppt/slides/_rels/slide85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82.xml.rels" ContentType="application/vnd.openxmlformats-package.relationships+xml"/>
  <Override PartName="/ppt/slides/_rels/slide24.xml.rels" ContentType="application/vnd.openxmlformats-package.relationships+xml"/>
  <Override PartName="/ppt/slides/_rels/slide86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79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80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79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73.png" ContentType="image/png"/>
  <Override PartName="/ppt/media/image19.jpeg" ContentType="image/jpe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69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</p:sldIdLst>
  <p:sldSz cx="1219835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8CA0535-1375-4826-95B6-F0A90635AFA1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まず、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こち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ら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は、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の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FLA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レス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化の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課題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で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す。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Nigel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は、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ユー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ザー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の行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動認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識や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GPS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測位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の結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果を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ロギ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ング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する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の機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能を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使用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しま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す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が、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これ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は、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ity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とい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う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ISD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開発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のソ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フト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ウェ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アに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よっ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て実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現さ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れま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す。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しか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し、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この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ity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は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単独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でも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動作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でき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るよ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うに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とい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う観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点か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ら、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に接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続さ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れた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フラ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ッシ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ュに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デー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タを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蓄え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る前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提で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設計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され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てい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ま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す。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今回の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Nige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の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よう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に、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横に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pplic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ation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esso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が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接続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され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てい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る場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合、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用に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もス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トレ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ージ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が別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途あ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るた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め、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部品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点数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や基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板面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積の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面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で、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でき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るだ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け１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つに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まと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めた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いと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いう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要望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があ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りま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す。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この課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題に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対す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る対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策と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し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て、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今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回、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私は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ice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とい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う機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能を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新規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に設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計し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まし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た。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この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ice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は、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と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の双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方で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協調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して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動作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する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こと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で、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内の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ソフ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トウ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ェア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に対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し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て、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あた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かも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仮想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的な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Flas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が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接続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され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てい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るか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のよ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うに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見せ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る機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能で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す。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ity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は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に接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続さ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れた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Flas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を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読み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書き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して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いる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つも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りで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動作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して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も、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この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機能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によ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っ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て、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実際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の読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み書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きは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側に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接続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され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た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Flas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で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行わ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れる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よう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にな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りま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す。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これ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によ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り、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ity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は殆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ど無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修正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のま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まこ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の問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題に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対応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する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こと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が可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能と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なり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まし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た。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この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ice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機能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は、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アー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キテ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クチ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ャ設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計ま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では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完了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して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お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り、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今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後、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BSD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で開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発を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行っ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てい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く予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定と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なっ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てお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りま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す。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0" name="CustomShape 2"/>
          <p:cNvSpPr/>
          <p:nvPr/>
        </p:nvSpPr>
        <p:spPr>
          <a:xfrm>
            <a:off x="4282200" y="10155600"/>
            <a:ext cx="3271680" cy="5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E4B301C-5838-493C-B68D-C381836B31B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2" name="CustomShape 2"/>
          <p:cNvSpPr/>
          <p:nvPr/>
        </p:nvSpPr>
        <p:spPr>
          <a:xfrm>
            <a:off x="4282200" y="10155600"/>
            <a:ext cx="3271680" cy="5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697B485-CB72-4879-85E4-EE04A60C2F4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4" name="CustomShape 2"/>
          <p:cNvSpPr/>
          <p:nvPr/>
        </p:nvSpPr>
        <p:spPr>
          <a:xfrm>
            <a:off x="4282200" y="10155600"/>
            <a:ext cx="3271680" cy="5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921ADFD-76ED-4C3F-A466-EA6FCD9A303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6" name="CustomShape 2"/>
          <p:cNvSpPr/>
          <p:nvPr/>
        </p:nvSpPr>
        <p:spPr>
          <a:xfrm>
            <a:off x="4282200" y="10155600"/>
            <a:ext cx="3271680" cy="5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D93240A-6CE7-42AF-BD15-37399EEFB9C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8" name="CustomShape 2"/>
          <p:cNvSpPr/>
          <p:nvPr/>
        </p:nvSpPr>
        <p:spPr>
          <a:xfrm>
            <a:off x="4282200" y="10155600"/>
            <a:ext cx="3271680" cy="5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FF5ADC8-CC77-4B45-ABBA-C6BAAF9B96A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0" name="CustomShape 2"/>
          <p:cNvSpPr/>
          <p:nvPr/>
        </p:nvSpPr>
        <p:spPr>
          <a:xfrm>
            <a:off x="4282200" y="10155600"/>
            <a:ext cx="3271680" cy="5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2D5341E-C53D-4D9C-AF1B-A5085184440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2" name="CustomShape 2"/>
          <p:cNvSpPr/>
          <p:nvPr/>
        </p:nvSpPr>
        <p:spPr>
          <a:xfrm>
            <a:off x="4282200" y="10155600"/>
            <a:ext cx="3271680" cy="5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5166273-D8F3-409F-B33A-FC9D2DAD19D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4" name="CustomShape 2"/>
          <p:cNvSpPr/>
          <p:nvPr/>
        </p:nvSpPr>
        <p:spPr>
          <a:xfrm>
            <a:off x="4282200" y="10155600"/>
            <a:ext cx="3271680" cy="5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79C954C-FCA4-4939-8315-2C38CEEFAFB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6" name="CustomShape 2"/>
          <p:cNvSpPr/>
          <p:nvPr/>
        </p:nvSpPr>
        <p:spPr>
          <a:xfrm>
            <a:off x="4282200" y="10155600"/>
            <a:ext cx="3271680" cy="5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A2D99FA-02C1-47A9-94F6-20766CD5AD8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8" name="CustomShape 2"/>
          <p:cNvSpPr/>
          <p:nvPr/>
        </p:nvSpPr>
        <p:spPr>
          <a:xfrm>
            <a:off x="4282200" y="10155600"/>
            <a:ext cx="3271680" cy="5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992D8D1-8A03-4426-A80D-F1ED2EBDB92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0" name="CustomShape 2"/>
          <p:cNvSpPr/>
          <p:nvPr/>
        </p:nvSpPr>
        <p:spPr>
          <a:xfrm>
            <a:off x="4282200" y="10155600"/>
            <a:ext cx="3271680" cy="5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ED950CB-1059-4505-A0F4-6C517EBC1AD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09840" y="273600"/>
            <a:ext cx="109778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609840" y="273600"/>
            <a:ext cx="109778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3"/>
          <a:stretch/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840" y="273600"/>
            <a:ext cx="109778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453720"/>
            <a:ext cx="12199680" cy="406440"/>
          </a:xfrm>
          <a:prstGeom prst="rect">
            <a:avLst/>
          </a:prstGeom>
          <a:solidFill>
            <a:srgbClr val="4d4d4d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0702080" y="6472800"/>
            <a:ext cx="1479600" cy="360720"/>
          </a:xfrm>
          <a:prstGeom prst="roundRect">
            <a:avLst>
              <a:gd name="adj" fmla="val 16667"/>
            </a:avLst>
          </a:prstGeom>
          <a:solidFill>
            <a:srgbClr val="990000"/>
          </a:solidFill>
          <a:ln w="12600">
            <a:solidFill>
              <a:srgbClr val="c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CONFIDENTIAL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2" descr=""/>
          <p:cNvPicPr/>
          <p:nvPr/>
        </p:nvPicPr>
        <p:blipFill>
          <a:blip r:embed="rId2"/>
          <a:stretch/>
        </p:blipFill>
        <p:spPr>
          <a:xfrm>
            <a:off x="10365480" y="144360"/>
            <a:ext cx="1667160" cy="452160"/>
          </a:xfrm>
          <a:prstGeom prst="rect">
            <a:avLst/>
          </a:prstGeom>
          <a:ln>
            <a:noFill/>
          </a:ln>
        </p:spPr>
      </p:pic>
      <p:sp>
        <p:nvSpPr>
          <p:cNvPr id="3" name="CustomShape 3"/>
          <p:cNvSpPr/>
          <p:nvPr/>
        </p:nvSpPr>
        <p:spPr>
          <a:xfrm>
            <a:off x="238320" y="6536520"/>
            <a:ext cx="1729080" cy="26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 anchor="ctr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Mission / Vision / Values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6453720"/>
            <a:ext cx="12199680" cy="406440"/>
          </a:xfrm>
          <a:prstGeom prst="rect">
            <a:avLst/>
          </a:prstGeom>
          <a:solidFill>
            <a:srgbClr val="4d4d4d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2"/>
          <p:cNvSpPr/>
          <p:nvPr/>
        </p:nvSpPr>
        <p:spPr>
          <a:xfrm>
            <a:off x="10702080" y="6472800"/>
            <a:ext cx="1479600" cy="360720"/>
          </a:xfrm>
          <a:prstGeom prst="roundRect">
            <a:avLst>
              <a:gd name="adj" fmla="val 16667"/>
            </a:avLst>
          </a:prstGeom>
          <a:solidFill>
            <a:srgbClr val="990000"/>
          </a:solidFill>
          <a:ln w="12600">
            <a:solidFill>
              <a:srgbClr val="c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CONFIDENTIAL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Picture 2" descr=""/>
          <p:cNvPicPr/>
          <p:nvPr/>
        </p:nvPicPr>
        <p:blipFill>
          <a:blip r:embed="rId2"/>
          <a:stretch/>
        </p:blipFill>
        <p:spPr>
          <a:xfrm>
            <a:off x="10365480" y="144360"/>
            <a:ext cx="1667160" cy="452160"/>
          </a:xfrm>
          <a:prstGeom prst="rect">
            <a:avLst/>
          </a:prstGeom>
          <a:ln>
            <a:noFill/>
          </a:ln>
        </p:spPr>
      </p:pic>
      <p:sp>
        <p:nvSpPr>
          <p:cNvPr id="43" name="CustomShape 3"/>
          <p:cNvSpPr/>
          <p:nvPr/>
        </p:nvSpPr>
        <p:spPr>
          <a:xfrm>
            <a:off x="238320" y="6523920"/>
            <a:ext cx="1729080" cy="26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 </a:t>
            </a: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|   CSC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343080" y="1009440"/>
            <a:ext cx="11518200" cy="5297400"/>
          </a:xfrm>
          <a:prstGeom prst="roundRect">
            <a:avLst>
              <a:gd name="adj" fmla="val 3525"/>
            </a:avLst>
          </a:prstGeom>
          <a:solidFill>
            <a:srgbClr val="d9d9d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PlaceHolder 5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ck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6481440"/>
            <a:ext cx="12193920" cy="379800"/>
          </a:xfrm>
          <a:prstGeom prst="rect">
            <a:avLst/>
          </a:prstGeom>
          <a:gradFill>
            <a:gsLst>
              <a:gs pos="0">
                <a:srgbClr val="006747"/>
              </a:gs>
              <a:gs pos="100000">
                <a:srgbClr val="009365"/>
              </a:gs>
            </a:gsLst>
            <a:lin ang="162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10540080" y="6484680"/>
            <a:ext cx="333360" cy="328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5240160" y="6498000"/>
            <a:ext cx="171252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15200" rIns="115200" tIns="57600" bIns="576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Sony Corporation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4"/>
          <p:cNvSpPr/>
          <p:nvPr/>
        </p:nvSpPr>
        <p:spPr>
          <a:xfrm>
            <a:off x="10584000" y="6495840"/>
            <a:ext cx="1557000" cy="340200"/>
          </a:xfrm>
          <a:prstGeom prst="roundRect">
            <a:avLst>
              <a:gd name="adj" fmla="val 21324"/>
            </a:avLst>
          </a:prstGeom>
          <a:gradFill>
            <a:gsLst>
              <a:gs pos="0">
                <a:srgbClr val="d43b45"/>
              </a:gs>
              <a:gs pos="100000">
                <a:srgbClr val="c90613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5"/>
          <p:cNvSpPr/>
          <p:nvPr/>
        </p:nvSpPr>
        <p:spPr>
          <a:xfrm>
            <a:off x="11453040" y="6593400"/>
            <a:ext cx="148320" cy="14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メイリオ"/>
              </a:rPr>
              <a:t>CONFIDENTIAL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6"/>
          <p:cNvSpPr/>
          <p:nvPr/>
        </p:nvSpPr>
        <p:spPr>
          <a:xfrm>
            <a:off x="10688040" y="6582960"/>
            <a:ext cx="148320" cy="14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メイリオ"/>
              </a:rPr>
              <a:t>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Line 7"/>
          <p:cNvSpPr/>
          <p:nvPr/>
        </p:nvSpPr>
        <p:spPr>
          <a:xfrm>
            <a:off x="10923120" y="6534360"/>
            <a:ext cx="360" cy="26712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Picture 2" descr=""/>
          <p:cNvPicPr/>
          <p:nvPr/>
        </p:nvPicPr>
        <p:blipFill>
          <a:blip r:embed="rId2"/>
          <a:stretch/>
        </p:blipFill>
        <p:spPr>
          <a:xfrm>
            <a:off x="10368000" y="144360"/>
            <a:ext cx="1668240" cy="452880"/>
          </a:xfrm>
          <a:prstGeom prst="rect">
            <a:avLst/>
          </a:prstGeom>
          <a:ln>
            <a:noFill/>
          </a:ln>
        </p:spPr>
      </p:pic>
      <p:sp>
        <p:nvSpPr>
          <p:cNvPr id="89" name="PlaceHolder 8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to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9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336240" y="2214720"/>
            <a:ext cx="11525040" cy="170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Spritzer BLE design &amp; architecture (draft)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336240" y="4532040"/>
            <a:ext cx="1152504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China Software Center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343080" y="282960"/>
            <a:ext cx="1151820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Events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946080" y="1762200"/>
            <a:ext cx="2155320" cy="3667320"/>
          </a:xfrm>
          <a:prstGeom prst="roundRect">
            <a:avLst>
              <a:gd name="adj" fmla="val 7544"/>
            </a:avLst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3"/>
          <p:cNvSpPr/>
          <p:nvPr/>
        </p:nvSpPr>
        <p:spPr>
          <a:xfrm>
            <a:off x="4258440" y="1756080"/>
            <a:ext cx="360" cy="241200"/>
          </a:xfrm>
          <a:prstGeom prst="roundRect">
            <a:avLst>
              <a:gd name="adj" fmla="val 4432"/>
            </a:avLst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4"/>
          <p:cNvSpPr/>
          <p:nvPr/>
        </p:nvSpPr>
        <p:spPr>
          <a:xfrm>
            <a:off x="1342080" y="1978200"/>
            <a:ext cx="1362960" cy="42696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5"/>
          <p:cNvSpPr/>
          <p:nvPr/>
        </p:nvSpPr>
        <p:spPr>
          <a:xfrm>
            <a:off x="6714720" y="1975320"/>
            <a:ext cx="2067120" cy="42696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 SoftDevice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6"/>
          <p:cNvSpPr/>
          <p:nvPr/>
        </p:nvSpPr>
        <p:spPr>
          <a:xfrm>
            <a:off x="4485960" y="1978200"/>
            <a:ext cx="1599480" cy="42696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 Codec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Line 7"/>
          <p:cNvSpPr/>
          <p:nvPr/>
        </p:nvSpPr>
        <p:spPr>
          <a:xfrm>
            <a:off x="2025720" y="2410200"/>
            <a:ext cx="360" cy="273600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Line 8"/>
          <p:cNvSpPr/>
          <p:nvPr/>
        </p:nvSpPr>
        <p:spPr>
          <a:xfrm>
            <a:off x="5288040" y="2410200"/>
            <a:ext cx="360" cy="273600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Line 9"/>
          <p:cNvSpPr/>
          <p:nvPr/>
        </p:nvSpPr>
        <p:spPr>
          <a:xfrm>
            <a:off x="7750440" y="2410200"/>
            <a:ext cx="360" cy="273600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10"/>
          <p:cNvSpPr/>
          <p:nvPr/>
        </p:nvSpPr>
        <p:spPr>
          <a:xfrm flipH="1">
            <a:off x="5297400" y="3778200"/>
            <a:ext cx="2443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11"/>
          <p:cNvSpPr/>
          <p:nvPr/>
        </p:nvSpPr>
        <p:spPr>
          <a:xfrm>
            <a:off x="6138000" y="3592440"/>
            <a:ext cx="1532520" cy="2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SoftDevice 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12"/>
          <p:cNvSpPr/>
          <p:nvPr/>
        </p:nvSpPr>
        <p:spPr>
          <a:xfrm flipH="1">
            <a:off x="2021040" y="4354560"/>
            <a:ext cx="3256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13"/>
          <p:cNvSpPr/>
          <p:nvPr/>
        </p:nvSpPr>
        <p:spPr>
          <a:xfrm>
            <a:off x="3458880" y="4154400"/>
            <a:ext cx="516240" cy="2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14"/>
          <p:cNvSpPr/>
          <p:nvPr/>
        </p:nvSpPr>
        <p:spPr>
          <a:xfrm>
            <a:off x="7779240" y="3346200"/>
            <a:ext cx="1372680" cy="2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Event triggered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15"/>
          <p:cNvSpPr/>
          <p:nvPr/>
        </p:nvSpPr>
        <p:spPr>
          <a:xfrm>
            <a:off x="5364000" y="4015800"/>
            <a:ext cx="1238400" cy="2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Event encode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16"/>
          <p:cNvSpPr/>
          <p:nvPr/>
        </p:nvSpPr>
        <p:spPr>
          <a:xfrm>
            <a:off x="9529920" y="3244680"/>
            <a:ext cx="2141280" cy="2030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Vender Provided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17"/>
          <p:cNvSpPr/>
          <p:nvPr/>
        </p:nvSpPr>
        <p:spPr>
          <a:xfrm>
            <a:off x="10058400" y="2448000"/>
            <a:ext cx="1413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18"/>
          <p:cNvSpPr/>
          <p:nvPr/>
        </p:nvSpPr>
        <p:spPr>
          <a:xfrm>
            <a:off x="10193040" y="2189160"/>
            <a:ext cx="119160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19"/>
          <p:cNvSpPr/>
          <p:nvPr/>
        </p:nvSpPr>
        <p:spPr>
          <a:xfrm>
            <a:off x="9877320" y="1841760"/>
            <a:ext cx="1699920" cy="104904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343080" y="282960"/>
            <a:ext cx="1151820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Transmitting a 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1475640" y="2045880"/>
            <a:ext cx="6672600" cy="49896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Serialization Transport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1475640" y="4422240"/>
            <a:ext cx="6672600" cy="49896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Serialization PHY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4"/>
          <p:cNvSpPr/>
          <p:nvPr/>
        </p:nvSpPr>
        <p:spPr>
          <a:xfrm>
            <a:off x="2915640" y="2549880"/>
            <a:ext cx="360" cy="186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5"/>
          <p:cNvSpPr/>
          <p:nvPr/>
        </p:nvSpPr>
        <p:spPr>
          <a:xfrm flipV="1">
            <a:off x="6714720" y="2548800"/>
            <a:ext cx="360" cy="186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6"/>
          <p:cNvSpPr/>
          <p:nvPr/>
        </p:nvSpPr>
        <p:spPr>
          <a:xfrm>
            <a:off x="1501560" y="3162960"/>
            <a:ext cx="431244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ser_phy_tx_pkt_send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(const uint8_t* p_buffer, uint16_t num_of_bytes)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7"/>
          <p:cNvSpPr/>
          <p:nvPr/>
        </p:nvSpPr>
        <p:spPr>
          <a:xfrm>
            <a:off x="5219640" y="3768480"/>
            <a:ext cx="2985120" cy="2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SER_PHY_EVT_TX_PKT_SENT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8"/>
          <p:cNvSpPr/>
          <p:nvPr/>
        </p:nvSpPr>
        <p:spPr>
          <a:xfrm>
            <a:off x="9829800" y="2063520"/>
            <a:ext cx="1760400" cy="223056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9"/>
          <p:cNvSpPr/>
          <p:nvPr/>
        </p:nvSpPr>
        <p:spPr>
          <a:xfrm>
            <a:off x="10306800" y="1915560"/>
            <a:ext cx="745200" cy="2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Legend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10"/>
          <p:cNvSpPr/>
          <p:nvPr/>
        </p:nvSpPr>
        <p:spPr>
          <a:xfrm>
            <a:off x="9995040" y="2217600"/>
            <a:ext cx="1389240" cy="49320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Vendor provided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11"/>
          <p:cNvSpPr/>
          <p:nvPr/>
        </p:nvSpPr>
        <p:spPr>
          <a:xfrm>
            <a:off x="9995040" y="2946240"/>
            <a:ext cx="1389240" cy="52128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CSC implement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CustomShape 12"/>
          <p:cNvSpPr/>
          <p:nvPr/>
        </p:nvSpPr>
        <p:spPr>
          <a:xfrm>
            <a:off x="10011960" y="3954240"/>
            <a:ext cx="1413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3"/>
          <p:cNvSpPr/>
          <p:nvPr/>
        </p:nvSpPr>
        <p:spPr>
          <a:xfrm>
            <a:off x="10203120" y="3683520"/>
            <a:ext cx="105264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343080" y="282960"/>
            <a:ext cx="1151820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Sequence – Scanning -2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Line 2"/>
          <p:cNvSpPr/>
          <p:nvPr/>
        </p:nvSpPr>
        <p:spPr>
          <a:xfrm>
            <a:off x="1168200" y="1857600"/>
            <a:ext cx="36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3"/>
          <p:cNvSpPr/>
          <p:nvPr/>
        </p:nvSpPr>
        <p:spPr>
          <a:xfrm>
            <a:off x="551160" y="1480680"/>
            <a:ext cx="1298160" cy="3456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4"/>
          <p:cNvSpPr/>
          <p:nvPr/>
        </p:nvSpPr>
        <p:spPr>
          <a:xfrm>
            <a:off x="1095480" y="2061720"/>
            <a:ext cx="138960" cy="37026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5"/>
          <p:cNvSpPr/>
          <p:nvPr/>
        </p:nvSpPr>
        <p:spPr>
          <a:xfrm>
            <a:off x="10083960" y="1175760"/>
            <a:ext cx="1544400" cy="4748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6"/>
          <p:cNvSpPr/>
          <p:nvPr/>
        </p:nvSpPr>
        <p:spPr>
          <a:xfrm>
            <a:off x="10136880" y="3097440"/>
            <a:ext cx="1413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7"/>
          <p:cNvSpPr/>
          <p:nvPr/>
        </p:nvSpPr>
        <p:spPr>
          <a:xfrm>
            <a:off x="10328040" y="2826720"/>
            <a:ext cx="105264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8"/>
          <p:cNvSpPr/>
          <p:nvPr/>
        </p:nvSpPr>
        <p:spPr>
          <a:xfrm>
            <a:off x="10136880" y="3957840"/>
            <a:ext cx="1413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9"/>
          <p:cNvSpPr/>
          <p:nvPr/>
        </p:nvSpPr>
        <p:spPr>
          <a:xfrm>
            <a:off x="10331640" y="3698640"/>
            <a:ext cx="79380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Line 10"/>
          <p:cNvSpPr/>
          <p:nvPr/>
        </p:nvSpPr>
        <p:spPr>
          <a:xfrm flipH="1">
            <a:off x="2966400" y="1845000"/>
            <a:ext cx="864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1"/>
          <p:cNvSpPr/>
          <p:nvPr/>
        </p:nvSpPr>
        <p:spPr>
          <a:xfrm>
            <a:off x="2213280" y="1503360"/>
            <a:ext cx="1501200" cy="3333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Wrapper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Line 12"/>
          <p:cNvSpPr/>
          <p:nvPr/>
        </p:nvSpPr>
        <p:spPr>
          <a:xfrm flipH="1">
            <a:off x="4827240" y="1811880"/>
            <a:ext cx="108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13"/>
          <p:cNvSpPr/>
          <p:nvPr/>
        </p:nvSpPr>
        <p:spPr>
          <a:xfrm>
            <a:off x="4073040" y="1527840"/>
            <a:ext cx="1503720" cy="296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14"/>
          <p:cNvSpPr/>
          <p:nvPr/>
        </p:nvSpPr>
        <p:spPr>
          <a:xfrm>
            <a:off x="4681440" y="2781720"/>
            <a:ext cx="141840" cy="5292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15"/>
          <p:cNvSpPr/>
          <p:nvPr/>
        </p:nvSpPr>
        <p:spPr>
          <a:xfrm>
            <a:off x="3043800" y="2835360"/>
            <a:ext cx="1632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Line 16"/>
          <p:cNvSpPr/>
          <p:nvPr/>
        </p:nvSpPr>
        <p:spPr>
          <a:xfrm flipH="1">
            <a:off x="6777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17"/>
          <p:cNvSpPr/>
          <p:nvPr/>
        </p:nvSpPr>
        <p:spPr>
          <a:xfrm>
            <a:off x="6159960" y="1540080"/>
            <a:ext cx="1229760" cy="299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18"/>
          <p:cNvSpPr/>
          <p:nvPr/>
        </p:nvSpPr>
        <p:spPr>
          <a:xfrm flipH="1" flipV="1">
            <a:off x="3046320" y="3305520"/>
            <a:ext cx="1698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19"/>
          <p:cNvSpPr/>
          <p:nvPr/>
        </p:nvSpPr>
        <p:spPr>
          <a:xfrm>
            <a:off x="10136880" y="1807560"/>
            <a:ext cx="1491480" cy="410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nRF51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CustomShape 20"/>
          <p:cNvSpPr/>
          <p:nvPr/>
        </p:nvSpPr>
        <p:spPr>
          <a:xfrm>
            <a:off x="10136880" y="2328120"/>
            <a:ext cx="1491480" cy="41004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Peripheral role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21"/>
          <p:cNvSpPr/>
          <p:nvPr/>
        </p:nvSpPr>
        <p:spPr>
          <a:xfrm>
            <a:off x="7988760" y="1553040"/>
            <a:ext cx="1229760" cy="2998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Peripheral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CustomShape 22"/>
          <p:cNvSpPr/>
          <p:nvPr/>
        </p:nvSpPr>
        <p:spPr>
          <a:xfrm>
            <a:off x="1224360" y="2730600"/>
            <a:ext cx="1745640" cy="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23"/>
          <p:cNvSpPr/>
          <p:nvPr/>
        </p:nvSpPr>
        <p:spPr>
          <a:xfrm>
            <a:off x="1036800" y="2328840"/>
            <a:ext cx="237852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BLE_GapStopScan(…)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24"/>
          <p:cNvSpPr/>
          <p:nvPr/>
        </p:nvSpPr>
        <p:spPr>
          <a:xfrm flipH="1">
            <a:off x="1265400" y="3398760"/>
            <a:ext cx="1695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25"/>
          <p:cNvSpPr/>
          <p:nvPr/>
        </p:nvSpPr>
        <p:spPr>
          <a:xfrm>
            <a:off x="2898000" y="2730600"/>
            <a:ext cx="140760" cy="6627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26"/>
          <p:cNvSpPr/>
          <p:nvPr/>
        </p:nvSpPr>
        <p:spPr>
          <a:xfrm>
            <a:off x="2732760" y="2534760"/>
            <a:ext cx="277344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sd_ble_gap_scan_stop(…)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27"/>
          <p:cNvSpPr/>
          <p:nvPr/>
        </p:nvSpPr>
        <p:spPr>
          <a:xfrm>
            <a:off x="10136880" y="3549960"/>
            <a:ext cx="1413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28"/>
          <p:cNvSpPr/>
          <p:nvPr/>
        </p:nvSpPr>
        <p:spPr>
          <a:xfrm>
            <a:off x="10267920" y="3291120"/>
            <a:ext cx="117792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Line 29"/>
          <p:cNvSpPr/>
          <p:nvPr/>
        </p:nvSpPr>
        <p:spPr>
          <a:xfrm flipH="1">
            <a:off x="86061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30"/>
          <p:cNvSpPr/>
          <p:nvPr/>
        </p:nvSpPr>
        <p:spPr>
          <a:xfrm>
            <a:off x="4827240" y="2938320"/>
            <a:ext cx="1945080" cy="2476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31"/>
          <p:cNvSpPr/>
          <p:nvPr/>
        </p:nvSpPr>
        <p:spPr>
          <a:xfrm>
            <a:off x="5138640" y="2489400"/>
            <a:ext cx="168660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CustomShape 32"/>
          <p:cNvSpPr/>
          <p:nvPr/>
        </p:nvSpPr>
        <p:spPr>
          <a:xfrm>
            <a:off x="10136880" y="4647600"/>
            <a:ext cx="1413000" cy="15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33"/>
          <p:cNvSpPr/>
          <p:nvPr/>
        </p:nvSpPr>
        <p:spPr>
          <a:xfrm>
            <a:off x="10083960" y="4269960"/>
            <a:ext cx="1544400" cy="2476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34"/>
          <p:cNvSpPr/>
          <p:nvPr/>
        </p:nvSpPr>
        <p:spPr>
          <a:xfrm>
            <a:off x="10061280" y="4029480"/>
            <a:ext cx="140184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35"/>
          <p:cNvSpPr/>
          <p:nvPr/>
        </p:nvSpPr>
        <p:spPr>
          <a:xfrm>
            <a:off x="10233360" y="4414680"/>
            <a:ext cx="1602720" cy="81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Adv packet on PHY channel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36"/>
          <p:cNvSpPr/>
          <p:nvPr/>
        </p:nvSpPr>
        <p:spPr>
          <a:xfrm>
            <a:off x="488520" y="2101680"/>
            <a:ext cx="9042120" cy="349344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37"/>
          <p:cNvSpPr/>
          <p:nvPr/>
        </p:nvSpPr>
        <p:spPr>
          <a:xfrm>
            <a:off x="360360" y="2149560"/>
            <a:ext cx="2927160" cy="2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e46c0a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[Application stops scanning]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38"/>
          <p:cNvSpPr/>
          <p:nvPr/>
        </p:nvSpPr>
        <p:spPr>
          <a:xfrm>
            <a:off x="355320" y="3950280"/>
            <a:ext cx="2003760" cy="2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e46c0a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[Scanning timeout]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CustomShape 39"/>
          <p:cNvSpPr/>
          <p:nvPr/>
        </p:nvSpPr>
        <p:spPr>
          <a:xfrm>
            <a:off x="516240" y="3844800"/>
            <a:ext cx="903060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558ed5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40"/>
          <p:cNvSpPr/>
          <p:nvPr/>
        </p:nvSpPr>
        <p:spPr>
          <a:xfrm>
            <a:off x="738360" y="3457080"/>
            <a:ext cx="17964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41"/>
          <p:cNvSpPr/>
          <p:nvPr/>
        </p:nvSpPr>
        <p:spPr>
          <a:xfrm flipH="1">
            <a:off x="3060360" y="4723920"/>
            <a:ext cx="177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42"/>
          <p:cNvSpPr/>
          <p:nvPr/>
        </p:nvSpPr>
        <p:spPr>
          <a:xfrm>
            <a:off x="4767840" y="4304160"/>
            <a:ext cx="140760" cy="554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43"/>
          <p:cNvSpPr/>
          <p:nvPr/>
        </p:nvSpPr>
        <p:spPr>
          <a:xfrm>
            <a:off x="2932560" y="4218120"/>
            <a:ext cx="128160" cy="778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44"/>
          <p:cNvSpPr/>
          <p:nvPr/>
        </p:nvSpPr>
        <p:spPr>
          <a:xfrm flipH="1">
            <a:off x="1219320" y="4912920"/>
            <a:ext cx="1706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45"/>
          <p:cNvSpPr/>
          <p:nvPr/>
        </p:nvSpPr>
        <p:spPr>
          <a:xfrm>
            <a:off x="4913640" y="4408920"/>
            <a:ext cx="1945080" cy="2476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46"/>
          <p:cNvSpPr/>
          <p:nvPr/>
        </p:nvSpPr>
        <p:spPr>
          <a:xfrm>
            <a:off x="5172840" y="3983760"/>
            <a:ext cx="168660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47"/>
          <p:cNvSpPr/>
          <p:nvPr/>
        </p:nvSpPr>
        <p:spPr>
          <a:xfrm>
            <a:off x="2642400" y="4440600"/>
            <a:ext cx="258588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BLE_GAP_EVT_TIMEOUT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CustomShape 48"/>
          <p:cNvSpPr/>
          <p:nvPr/>
        </p:nvSpPr>
        <p:spPr>
          <a:xfrm>
            <a:off x="980280" y="4653000"/>
            <a:ext cx="2684880" cy="2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BLE_GAP_EVENT_TIMEOUT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343080" y="282960"/>
            <a:ext cx="1151820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Custom 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381600" y="5634000"/>
            <a:ext cx="4594680" cy="57096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216000" indent="-214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 Custom Profile: Sample Data 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 flipH="1">
            <a:off x="7600320" y="2883960"/>
            <a:ext cx="360" cy="31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4"/>
          <p:cNvSpPr/>
          <p:nvPr/>
        </p:nvSpPr>
        <p:spPr>
          <a:xfrm>
            <a:off x="408240" y="1537560"/>
            <a:ext cx="3525480" cy="3906720"/>
          </a:xfrm>
          <a:prstGeom prst="rect">
            <a:avLst/>
          </a:prstGeom>
          <a:noFill/>
          <a:ln w="2556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5"/>
          <p:cNvSpPr/>
          <p:nvPr/>
        </p:nvSpPr>
        <p:spPr>
          <a:xfrm>
            <a:off x="5919840" y="1537560"/>
            <a:ext cx="3767040" cy="3906720"/>
          </a:xfrm>
          <a:prstGeom prst="rect">
            <a:avLst/>
          </a:prstGeom>
          <a:noFill/>
          <a:ln w="2556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6"/>
          <p:cNvSpPr/>
          <p:nvPr/>
        </p:nvSpPr>
        <p:spPr>
          <a:xfrm>
            <a:off x="770400" y="1869120"/>
            <a:ext cx="2800800" cy="426960"/>
          </a:xfrm>
          <a:prstGeom prst="rect">
            <a:avLst/>
          </a:prstGeom>
          <a:solidFill>
            <a:srgbClr val="f2dcdb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(Sample) 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CustomShape 7"/>
          <p:cNvSpPr/>
          <p:nvPr/>
        </p:nvSpPr>
        <p:spPr>
          <a:xfrm>
            <a:off x="2337480" y="2784960"/>
            <a:ext cx="1234080" cy="426960"/>
          </a:xfrm>
          <a:prstGeom prst="rect">
            <a:avLst/>
          </a:prstGeom>
          <a:solidFill>
            <a:srgbClr val="f2dcdb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 stub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CustomShape 8"/>
          <p:cNvSpPr/>
          <p:nvPr/>
        </p:nvSpPr>
        <p:spPr>
          <a:xfrm>
            <a:off x="767880" y="3652200"/>
            <a:ext cx="2803320" cy="104904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 SDK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9"/>
          <p:cNvSpPr/>
          <p:nvPr/>
        </p:nvSpPr>
        <p:spPr>
          <a:xfrm>
            <a:off x="767880" y="4910040"/>
            <a:ext cx="2803320" cy="350640"/>
          </a:xfrm>
          <a:prstGeom prst="rect">
            <a:avLst/>
          </a:prstGeom>
          <a:solidFill>
            <a:srgbClr val="ffffff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Hardware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10"/>
          <p:cNvSpPr/>
          <p:nvPr/>
        </p:nvSpPr>
        <p:spPr>
          <a:xfrm>
            <a:off x="6241680" y="4916880"/>
            <a:ext cx="2803320" cy="350640"/>
          </a:xfrm>
          <a:prstGeom prst="rect">
            <a:avLst/>
          </a:prstGeom>
          <a:solidFill>
            <a:srgbClr val="ffffff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Hardware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11"/>
          <p:cNvSpPr/>
          <p:nvPr/>
        </p:nvSpPr>
        <p:spPr>
          <a:xfrm>
            <a:off x="6241680" y="2514600"/>
            <a:ext cx="2901600" cy="363960"/>
          </a:xfrm>
          <a:prstGeom prst="rect">
            <a:avLst/>
          </a:prstGeom>
          <a:solidFill>
            <a:srgbClr val="dce6f2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12"/>
          <p:cNvSpPr/>
          <p:nvPr/>
        </p:nvSpPr>
        <p:spPr>
          <a:xfrm>
            <a:off x="8233920" y="3205440"/>
            <a:ext cx="909360" cy="663840"/>
          </a:xfrm>
          <a:prstGeom prst="rect">
            <a:avLst/>
          </a:prstGeom>
          <a:solidFill>
            <a:srgbClr val="b3a2c7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Custom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13"/>
          <p:cNvSpPr/>
          <p:nvPr/>
        </p:nvSpPr>
        <p:spPr>
          <a:xfrm>
            <a:off x="6241680" y="4156560"/>
            <a:ext cx="752760" cy="544680"/>
          </a:xfrm>
          <a:prstGeom prst="rect">
            <a:avLst/>
          </a:prstGeom>
          <a:solidFill>
            <a:srgbClr val="dce6f2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14"/>
          <p:cNvSpPr/>
          <p:nvPr/>
        </p:nvSpPr>
        <p:spPr>
          <a:xfrm>
            <a:off x="7127640" y="4156560"/>
            <a:ext cx="1917360" cy="544680"/>
          </a:xfrm>
          <a:prstGeom prst="rect">
            <a:avLst/>
          </a:prstGeom>
          <a:solidFill>
            <a:srgbClr val="dce6f2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Bluetooth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Core 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15"/>
          <p:cNvSpPr/>
          <p:nvPr/>
        </p:nvSpPr>
        <p:spPr>
          <a:xfrm>
            <a:off x="7127640" y="3205440"/>
            <a:ext cx="956160" cy="663840"/>
          </a:xfrm>
          <a:prstGeom prst="rect">
            <a:avLst/>
          </a:prstGeom>
          <a:solidFill>
            <a:srgbClr val="dce6f2"/>
          </a:solidFill>
          <a:ln cap="rnd" w="25560">
            <a:solidFill>
              <a:srgbClr val="4f81bd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GATT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based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16"/>
          <p:cNvSpPr/>
          <p:nvPr/>
        </p:nvSpPr>
        <p:spPr>
          <a:xfrm>
            <a:off x="6620400" y="2883960"/>
            <a:ext cx="360" cy="126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17"/>
          <p:cNvSpPr/>
          <p:nvPr/>
        </p:nvSpPr>
        <p:spPr>
          <a:xfrm>
            <a:off x="3124440" y="4725720"/>
            <a:ext cx="3491280" cy="323280"/>
          </a:xfrm>
          <a:prstGeom prst="rect">
            <a:avLst/>
          </a:prstGeom>
          <a:noFill/>
          <a:ln cap="rnd" w="25560">
            <a:solidFill>
              <a:srgbClr val="808080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18"/>
          <p:cNvSpPr/>
          <p:nvPr/>
        </p:nvSpPr>
        <p:spPr>
          <a:xfrm>
            <a:off x="4548240" y="4747680"/>
            <a:ext cx="70992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19"/>
          <p:cNvSpPr/>
          <p:nvPr/>
        </p:nvSpPr>
        <p:spPr>
          <a:xfrm>
            <a:off x="4789440" y="2207160"/>
            <a:ext cx="2813400" cy="1888920"/>
          </a:xfrm>
          <a:prstGeom prst="wedgeRectCallout">
            <a:avLst>
              <a:gd name="adj1" fmla="val 74320"/>
              <a:gd name="adj2" fmla="val -488"/>
            </a:avLst>
          </a:prstGeom>
          <a:solidFill>
            <a:srgbClr val="ffffff"/>
          </a:solidFill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Sample Data 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CustomShape 20"/>
          <p:cNvSpPr/>
          <p:nvPr/>
        </p:nvSpPr>
        <p:spPr>
          <a:xfrm>
            <a:off x="5280120" y="2637360"/>
            <a:ext cx="1942200" cy="1153800"/>
          </a:xfrm>
          <a:prstGeom prst="roundRect">
            <a:avLst>
              <a:gd name="adj" fmla="val 10822"/>
            </a:avLst>
          </a:prstGeom>
          <a:solidFill>
            <a:srgbClr val="ffffff"/>
          </a:solidFill>
          <a:ln w="28440">
            <a:solidFill>
              <a:srgbClr val="4bacc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Sample Data 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21"/>
          <p:cNvSpPr/>
          <p:nvPr/>
        </p:nvSpPr>
        <p:spPr>
          <a:xfrm>
            <a:off x="5464080" y="3045960"/>
            <a:ext cx="1573920" cy="2109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440">
            <a:solidFill>
              <a:srgbClr val="4bacc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Led Characteristic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2"/>
          <p:cNvSpPr/>
          <p:nvPr/>
        </p:nvSpPr>
        <p:spPr>
          <a:xfrm>
            <a:off x="5464080" y="3402360"/>
            <a:ext cx="1573920" cy="215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440">
            <a:solidFill>
              <a:srgbClr val="4bacc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Button Characteristic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23"/>
          <p:cNvSpPr/>
          <p:nvPr/>
        </p:nvSpPr>
        <p:spPr>
          <a:xfrm>
            <a:off x="1235880" y="2300760"/>
            <a:ext cx="360" cy="134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24"/>
          <p:cNvSpPr/>
          <p:nvPr/>
        </p:nvSpPr>
        <p:spPr>
          <a:xfrm flipH="1">
            <a:off x="2948040" y="2271600"/>
            <a:ext cx="360" cy="50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25"/>
          <p:cNvSpPr/>
          <p:nvPr/>
        </p:nvSpPr>
        <p:spPr>
          <a:xfrm>
            <a:off x="2929680" y="3200400"/>
            <a:ext cx="360" cy="108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26"/>
          <p:cNvSpPr/>
          <p:nvPr/>
        </p:nvSpPr>
        <p:spPr>
          <a:xfrm>
            <a:off x="2681280" y="4291200"/>
            <a:ext cx="880920" cy="40212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CustomShape 27"/>
          <p:cNvSpPr/>
          <p:nvPr/>
        </p:nvSpPr>
        <p:spPr>
          <a:xfrm flipH="1">
            <a:off x="1818000" y="4660200"/>
            <a:ext cx="360" cy="25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28"/>
          <p:cNvSpPr/>
          <p:nvPr/>
        </p:nvSpPr>
        <p:spPr>
          <a:xfrm>
            <a:off x="8691120" y="2883960"/>
            <a:ext cx="360" cy="31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29"/>
          <p:cNvSpPr/>
          <p:nvPr/>
        </p:nvSpPr>
        <p:spPr>
          <a:xfrm>
            <a:off x="9972360" y="1445760"/>
            <a:ext cx="1760400" cy="333756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30"/>
          <p:cNvSpPr/>
          <p:nvPr/>
        </p:nvSpPr>
        <p:spPr>
          <a:xfrm>
            <a:off x="10449360" y="1298160"/>
            <a:ext cx="745200" cy="2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Legend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31"/>
          <p:cNvSpPr/>
          <p:nvPr/>
        </p:nvSpPr>
        <p:spPr>
          <a:xfrm>
            <a:off x="10137240" y="1600200"/>
            <a:ext cx="1389240" cy="493200"/>
          </a:xfrm>
          <a:prstGeom prst="rect">
            <a:avLst/>
          </a:prstGeom>
          <a:solidFill>
            <a:srgbClr val="dce6f2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Vendor provided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32"/>
          <p:cNvSpPr/>
          <p:nvPr/>
        </p:nvSpPr>
        <p:spPr>
          <a:xfrm>
            <a:off x="10137240" y="2328840"/>
            <a:ext cx="1389240" cy="521280"/>
          </a:xfrm>
          <a:prstGeom prst="rect">
            <a:avLst/>
          </a:prstGeom>
          <a:solidFill>
            <a:srgbClr val="f2dcdb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CSC implement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33"/>
          <p:cNvSpPr/>
          <p:nvPr/>
        </p:nvSpPr>
        <p:spPr>
          <a:xfrm>
            <a:off x="10138320" y="3153960"/>
            <a:ext cx="1388160" cy="487440"/>
          </a:xfrm>
          <a:prstGeom prst="rect">
            <a:avLst/>
          </a:prstGeom>
          <a:solidFill>
            <a:srgbClr val="b3a2c7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Generated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Attribute DB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34"/>
          <p:cNvSpPr/>
          <p:nvPr/>
        </p:nvSpPr>
        <p:spPr>
          <a:xfrm>
            <a:off x="10175760" y="3874320"/>
            <a:ext cx="1350720" cy="780840"/>
          </a:xfrm>
          <a:prstGeom prst="rect">
            <a:avLst/>
          </a:prstGeom>
          <a:solidFill>
            <a:srgbClr val="dce6f2"/>
          </a:solidFill>
          <a:ln cap="rnd" w="25560">
            <a:solidFill>
              <a:srgbClr val="4f81bd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GATT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based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343080" y="282960"/>
            <a:ext cx="1151820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Sample Data Service Structure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4754520" y="1976400"/>
            <a:ext cx="1571760" cy="62568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Value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4754520" y="2607120"/>
            <a:ext cx="1571760" cy="96120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492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4"/>
          <p:cNvSpPr/>
          <p:nvPr/>
        </p:nvSpPr>
        <p:spPr>
          <a:xfrm>
            <a:off x="6552000" y="1976400"/>
            <a:ext cx="1571760" cy="62568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5"/>
          <p:cNvSpPr/>
          <p:nvPr/>
        </p:nvSpPr>
        <p:spPr>
          <a:xfrm>
            <a:off x="6552000" y="2607120"/>
            <a:ext cx="1571760" cy="96120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492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Uint8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6"/>
          <p:cNvSpPr/>
          <p:nvPr/>
        </p:nvSpPr>
        <p:spPr>
          <a:xfrm>
            <a:off x="8349840" y="1976400"/>
            <a:ext cx="1571760" cy="62568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Properties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7"/>
          <p:cNvSpPr/>
          <p:nvPr/>
        </p:nvSpPr>
        <p:spPr>
          <a:xfrm>
            <a:off x="8349840" y="2607120"/>
            <a:ext cx="1571760" cy="96120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492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8"/>
          <p:cNvSpPr/>
          <p:nvPr/>
        </p:nvSpPr>
        <p:spPr>
          <a:xfrm>
            <a:off x="10147320" y="1976400"/>
            <a:ext cx="1571760" cy="62568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Permission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9"/>
          <p:cNvSpPr/>
          <p:nvPr/>
        </p:nvSpPr>
        <p:spPr>
          <a:xfrm>
            <a:off x="10147320" y="2607120"/>
            <a:ext cx="1571760" cy="96120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492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10"/>
          <p:cNvSpPr/>
          <p:nvPr/>
        </p:nvSpPr>
        <p:spPr>
          <a:xfrm>
            <a:off x="1478520" y="3584520"/>
            <a:ext cx="549720" cy="908280"/>
          </a:xfrm>
          <a:prstGeom prst="rect">
            <a:avLst/>
          </a:prstGeom>
          <a:noFill/>
          <a:ln w="12600">
            <a:solidFill>
              <a:srgbClr val="3f679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11"/>
          <p:cNvSpPr/>
          <p:nvPr/>
        </p:nvSpPr>
        <p:spPr>
          <a:xfrm>
            <a:off x="1478520" y="2728440"/>
            <a:ext cx="549720" cy="850680"/>
          </a:xfrm>
          <a:prstGeom prst="rect">
            <a:avLst/>
          </a:prstGeom>
          <a:noFill/>
          <a:ln w="12600">
            <a:solidFill>
              <a:srgbClr val="3f679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12"/>
          <p:cNvSpPr/>
          <p:nvPr/>
        </p:nvSpPr>
        <p:spPr>
          <a:xfrm rot="16200000">
            <a:off x="-1164960" y="3166560"/>
            <a:ext cx="4446000" cy="840600"/>
          </a:xfrm>
          <a:prstGeom prst="rect">
            <a:avLst/>
          </a:prstGeom>
          <a:solidFill>
            <a:srgbClr val="4f81bd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4920" rIns="34920" tIns="34920" bIns="34920" anchor="ctr"/>
          <a:p>
            <a:pPr algn="ctr">
              <a:lnSpc>
                <a:spcPct val="90000"/>
              </a:lnSpc>
            </a:pPr>
            <a:r>
              <a:rPr b="0" lang="en-US" sz="5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SDS 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13"/>
          <p:cNvSpPr/>
          <p:nvPr/>
        </p:nvSpPr>
        <p:spPr>
          <a:xfrm>
            <a:off x="2033280" y="1920960"/>
            <a:ext cx="2573640" cy="1610640"/>
          </a:xfrm>
          <a:prstGeom prst="rect">
            <a:avLst/>
          </a:prstGeom>
          <a:solidFill>
            <a:srgbClr val="4f81bd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9800" rIns="19800" tIns="19800" bIns="19800" anchor="ctr"/>
          <a:p>
            <a:pPr algn="ctr">
              <a:lnSpc>
                <a:spcPct val="90000"/>
              </a:lnSpc>
            </a:pPr>
            <a:r>
              <a:rPr b="0" lang="en-US" sz="3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led Characteristic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CustomShape 14"/>
          <p:cNvSpPr/>
          <p:nvPr/>
        </p:nvSpPr>
        <p:spPr>
          <a:xfrm>
            <a:off x="2033280" y="3747960"/>
            <a:ext cx="2531880" cy="1495440"/>
          </a:xfrm>
          <a:prstGeom prst="rect">
            <a:avLst/>
          </a:prstGeom>
          <a:solidFill>
            <a:srgbClr val="4f81bd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ctr"/>
          <a:p>
            <a:pPr algn="ctr">
              <a:lnSpc>
                <a:spcPct val="90000"/>
              </a:lnSpc>
            </a:pPr>
            <a:r>
              <a:rPr b="0" lang="en-US" sz="3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button Characteristic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CustomShape 15"/>
          <p:cNvSpPr/>
          <p:nvPr/>
        </p:nvSpPr>
        <p:spPr>
          <a:xfrm>
            <a:off x="4780080" y="3691080"/>
            <a:ext cx="1571760" cy="62568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Value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CustomShape 16"/>
          <p:cNvSpPr/>
          <p:nvPr/>
        </p:nvSpPr>
        <p:spPr>
          <a:xfrm>
            <a:off x="4780080" y="4321800"/>
            <a:ext cx="1571760" cy="96120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492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button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17"/>
          <p:cNvSpPr/>
          <p:nvPr/>
        </p:nvSpPr>
        <p:spPr>
          <a:xfrm>
            <a:off x="6577560" y="3691080"/>
            <a:ext cx="1571760" cy="62568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18"/>
          <p:cNvSpPr/>
          <p:nvPr/>
        </p:nvSpPr>
        <p:spPr>
          <a:xfrm>
            <a:off x="6577560" y="4321800"/>
            <a:ext cx="1571760" cy="96120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492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Uint8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19"/>
          <p:cNvSpPr/>
          <p:nvPr/>
        </p:nvSpPr>
        <p:spPr>
          <a:xfrm>
            <a:off x="8375040" y="3691080"/>
            <a:ext cx="1571760" cy="62568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Properties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20"/>
          <p:cNvSpPr/>
          <p:nvPr/>
        </p:nvSpPr>
        <p:spPr>
          <a:xfrm>
            <a:off x="8375040" y="4321800"/>
            <a:ext cx="1571760" cy="96120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492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Notify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CustomShape 21"/>
          <p:cNvSpPr/>
          <p:nvPr/>
        </p:nvSpPr>
        <p:spPr>
          <a:xfrm>
            <a:off x="10172880" y="3691080"/>
            <a:ext cx="1571760" cy="62568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Permission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CustomShape 22"/>
          <p:cNvSpPr/>
          <p:nvPr/>
        </p:nvSpPr>
        <p:spPr>
          <a:xfrm>
            <a:off x="10172880" y="4321800"/>
            <a:ext cx="1571760" cy="96120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492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343080" y="282960"/>
            <a:ext cx="1151820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Sample Data Service Structure --UUID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47" name="Table 2"/>
          <p:cNvGraphicFramePr/>
          <p:nvPr/>
        </p:nvGraphicFramePr>
        <p:xfrm>
          <a:off x="309600" y="4317840"/>
          <a:ext cx="11539440" cy="2133720"/>
        </p:xfrm>
        <a:graphic>
          <a:graphicData uri="http://schemas.openxmlformats.org/drawingml/2006/table">
            <a:tbl>
              <a:tblPr/>
              <a:tblGrid>
                <a:gridCol w="3090240"/>
                <a:gridCol w="6133320"/>
                <a:gridCol w="2316240"/>
              </a:tblGrid>
              <a:tr h="9212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Description </a:t>
                      </a: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	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UUID </a:t>
                      </a: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	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Properties </a:t>
                      </a: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	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431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SDS service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0xFFEE</a:t>
                      </a:r>
                      <a:r>
                        <a:rPr b="0" lang="en-US" sz="20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0000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-0011-2233-4455-66778899AABB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cPr marL="91440" marR="91440">
                    <a:solidFill>
                      <a:srgbClr val="729fcf"/>
                    </a:solidFill>
                  </a:tcPr>
                </a:tc>
              </a:tr>
              <a:tr h="390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led characteristic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0xFFEE</a:t>
                      </a:r>
                      <a:r>
                        <a:rPr b="0" lang="en-US" sz="20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0001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-0011-2233-4455-66778899AABB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Read,Write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390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button characteristic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0xFFEE</a:t>
                      </a:r>
                      <a:r>
                        <a:rPr b="0" lang="en-US" sz="20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0002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-0011-2233-4455-66778899AABB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Read,Notify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448" name="CustomShape 3"/>
          <p:cNvSpPr/>
          <p:nvPr/>
        </p:nvSpPr>
        <p:spPr>
          <a:xfrm>
            <a:off x="343080" y="2019240"/>
            <a:ext cx="7894080" cy="209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49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BASE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UUID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0xFFEE0000-0011-2233-4455-66778899AABB</a:t>
            </a:r>
            <a:r>
              <a:rPr b="0" lang="en-US" sz="2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UUID alias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Service: 0x0000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Led characteristic: 0x0001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button characteristic: 0x0002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4"/>
          <p:cNvSpPr/>
          <p:nvPr/>
        </p:nvSpPr>
        <p:spPr>
          <a:xfrm>
            <a:off x="343080" y="1234440"/>
            <a:ext cx="5899680" cy="57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Sample Data 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343080" y="282960"/>
            <a:ext cx="1151820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Read characteristic sequence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Line 2"/>
          <p:cNvSpPr/>
          <p:nvPr/>
        </p:nvSpPr>
        <p:spPr>
          <a:xfrm>
            <a:off x="1193760" y="1857600"/>
            <a:ext cx="36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3"/>
          <p:cNvSpPr/>
          <p:nvPr/>
        </p:nvSpPr>
        <p:spPr>
          <a:xfrm>
            <a:off x="576360" y="1480680"/>
            <a:ext cx="1298160" cy="3456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CustomShape 4"/>
          <p:cNvSpPr/>
          <p:nvPr/>
        </p:nvSpPr>
        <p:spPr>
          <a:xfrm>
            <a:off x="10109160" y="1175760"/>
            <a:ext cx="1544400" cy="4748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CustomShape 5"/>
          <p:cNvSpPr/>
          <p:nvPr/>
        </p:nvSpPr>
        <p:spPr>
          <a:xfrm>
            <a:off x="10162080" y="3097440"/>
            <a:ext cx="1413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6"/>
          <p:cNvSpPr/>
          <p:nvPr/>
        </p:nvSpPr>
        <p:spPr>
          <a:xfrm>
            <a:off x="10353600" y="2826720"/>
            <a:ext cx="105264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6" name="CustomShape 7"/>
          <p:cNvSpPr/>
          <p:nvPr/>
        </p:nvSpPr>
        <p:spPr>
          <a:xfrm>
            <a:off x="10162080" y="3957840"/>
            <a:ext cx="1413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8"/>
          <p:cNvSpPr/>
          <p:nvPr/>
        </p:nvSpPr>
        <p:spPr>
          <a:xfrm>
            <a:off x="10357200" y="3698640"/>
            <a:ext cx="79380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Line 9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10"/>
          <p:cNvSpPr/>
          <p:nvPr/>
        </p:nvSpPr>
        <p:spPr>
          <a:xfrm>
            <a:off x="2238840" y="1503360"/>
            <a:ext cx="1501200" cy="3333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GPIO 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Line 11"/>
          <p:cNvSpPr/>
          <p:nvPr/>
        </p:nvSpPr>
        <p:spPr>
          <a:xfrm flipH="1">
            <a:off x="4852440" y="181188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12"/>
          <p:cNvSpPr/>
          <p:nvPr/>
        </p:nvSpPr>
        <p:spPr>
          <a:xfrm>
            <a:off x="4098240" y="1527840"/>
            <a:ext cx="1503720" cy="296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Wrapper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CustomShape 13"/>
          <p:cNvSpPr/>
          <p:nvPr/>
        </p:nvSpPr>
        <p:spPr>
          <a:xfrm>
            <a:off x="10162080" y="1807560"/>
            <a:ext cx="1491480" cy="410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nRF51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3" name="CustomShape 14"/>
          <p:cNvSpPr/>
          <p:nvPr/>
        </p:nvSpPr>
        <p:spPr>
          <a:xfrm>
            <a:off x="6173640" y="1553040"/>
            <a:ext cx="1229760" cy="299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CustomShape 15"/>
          <p:cNvSpPr/>
          <p:nvPr/>
        </p:nvSpPr>
        <p:spPr>
          <a:xfrm>
            <a:off x="10162080" y="3549960"/>
            <a:ext cx="1413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16"/>
          <p:cNvSpPr/>
          <p:nvPr/>
        </p:nvSpPr>
        <p:spPr>
          <a:xfrm>
            <a:off x="10293480" y="3291120"/>
            <a:ext cx="117792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Line 17"/>
          <p:cNvSpPr/>
          <p:nvPr/>
        </p:nvSpPr>
        <p:spPr>
          <a:xfrm flipH="1">
            <a:off x="6791040" y="1870920"/>
            <a:ext cx="324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18"/>
          <p:cNvSpPr/>
          <p:nvPr/>
        </p:nvSpPr>
        <p:spPr>
          <a:xfrm>
            <a:off x="8014320" y="1553040"/>
            <a:ext cx="1229760" cy="2998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Central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Line 19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20"/>
          <p:cNvSpPr/>
          <p:nvPr/>
        </p:nvSpPr>
        <p:spPr>
          <a:xfrm>
            <a:off x="10162080" y="2328120"/>
            <a:ext cx="1491480" cy="41004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Central role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21"/>
          <p:cNvSpPr/>
          <p:nvPr/>
        </p:nvSpPr>
        <p:spPr>
          <a:xfrm>
            <a:off x="6794640" y="2910240"/>
            <a:ext cx="1945080" cy="2476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22"/>
          <p:cNvSpPr/>
          <p:nvPr/>
        </p:nvSpPr>
        <p:spPr>
          <a:xfrm>
            <a:off x="6865920" y="2642760"/>
            <a:ext cx="176436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Read Procedure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2" name="CustomShape 23"/>
          <p:cNvSpPr/>
          <p:nvPr/>
        </p:nvSpPr>
        <p:spPr>
          <a:xfrm>
            <a:off x="10083960" y="4269960"/>
            <a:ext cx="1544400" cy="2476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24"/>
          <p:cNvSpPr/>
          <p:nvPr/>
        </p:nvSpPr>
        <p:spPr>
          <a:xfrm>
            <a:off x="10061280" y="4029480"/>
            <a:ext cx="140184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CustomShape 25"/>
          <p:cNvSpPr/>
          <p:nvPr/>
        </p:nvSpPr>
        <p:spPr>
          <a:xfrm>
            <a:off x="10093680" y="4849560"/>
            <a:ext cx="1544400" cy="2476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26"/>
          <p:cNvSpPr/>
          <p:nvPr/>
        </p:nvSpPr>
        <p:spPr>
          <a:xfrm>
            <a:off x="10071360" y="4609440"/>
            <a:ext cx="143820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PHY channel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6" name="CustomShape 27"/>
          <p:cNvSpPr/>
          <p:nvPr/>
        </p:nvSpPr>
        <p:spPr>
          <a:xfrm>
            <a:off x="6173640" y="2328120"/>
            <a:ext cx="1229760" cy="410040"/>
          </a:xfrm>
          <a:prstGeom prst="roundRect">
            <a:avLst>
              <a:gd name="adj" fmla="val 16667"/>
            </a:avLst>
          </a:prstGeom>
          <a:solidFill>
            <a:srgbClr val="dce6f2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Attribute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28"/>
          <p:cNvSpPr/>
          <p:nvPr/>
        </p:nvSpPr>
        <p:spPr>
          <a:xfrm>
            <a:off x="1463760" y="3119400"/>
            <a:ext cx="5191560" cy="904320"/>
          </a:xfrm>
          <a:prstGeom prst="wedgeRoundRectCallout">
            <a:avLst>
              <a:gd name="adj1" fmla="val -65191"/>
              <a:gd name="adj2" fmla="val -132748"/>
              <a:gd name="adj3" fmla="val 16667"/>
            </a:avLst>
          </a:prstGeom>
          <a:solidFill>
            <a:srgbClr val="ffffff"/>
          </a:solidFill>
          <a:ln w="284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Don’t need to handle read characteristic directly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Without Authorization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343080" y="282960"/>
            <a:ext cx="1151820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Notify sequence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Line 2"/>
          <p:cNvSpPr/>
          <p:nvPr/>
        </p:nvSpPr>
        <p:spPr>
          <a:xfrm>
            <a:off x="1193760" y="1857600"/>
            <a:ext cx="36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3"/>
          <p:cNvSpPr/>
          <p:nvPr/>
        </p:nvSpPr>
        <p:spPr>
          <a:xfrm>
            <a:off x="576360" y="1480680"/>
            <a:ext cx="1298160" cy="3456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4"/>
          <p:cNvSpPr/>
          <p:nvPr/>
        </p:nvSpPr>
        <p:spPr>
          <a:xfrm>
            <a:off x="1130760" y="2014920"/>
            <a:ext cx="128880" cy="3870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5"/>
          <p:cNvSpPr/>
          <p:nvPr/>
        </p:nvSpPr>
        <p:spPr>
          <a:xfrm>
            <a:off x="10109160" y="1175760"/>
            <a:ext cx="1544400" cy="4748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6"/>
          <p:cNvSpPr/>
          <p:nvPr/>
        </p:nvSpPr>
        <p:spPr>
          <a:xfrm>
            <a:off x="10162080" y="3097440"/>
            <a:ext cx="1413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7"/>
          <p:cNvSpPr/>
          <p:nvPr/>
        </p:nvSpPr>
        <p:spPr>
          <a:xfrm>
            <a:off x="10353600" y="2826720"/>
            <a:ext cx="105264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CustomShape 8"/>
          <p:cNvSpPr/>
          <p:nvPr/>
        </p:nvSpPr>
        <p:spPr>
          <a:xfrm>
            <a:off x="10162080" y="3957840"/>
            <a:ext cx="1413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9"/>
          <p:cNvSpPr/>
          <p:nvPr/>
        </p:nvSpPr>
        <p:spPr>
          <a:xfrm>
            <a:off x="10357200" y="3698640"/>
            <a:ext cx="79380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7" name="Line 10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11"/>
          <p:cNvSpPr/>
          <p:nvPr/>
        </p:nvSpPr>
        <p:spPr>
          <a:xfrm>
            <a:off x="2238840" y="1503360"/>
            <a:ext cx="1501200" cy="3333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GPIO 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Line 12"/>
          <p:cNvSpPr/>
          <p:nvPr/>
        </p:nvSpPr>
        <p:spPr>
          <a:xfrm flipH="1">
            <a:off x="4852440" y="181188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13"/>
          <p:cNvSpPr/>
          <p:nvPr/>
        </p:nvSpPr>
        <p:spPr>
          <a:xfrm>
            <a:off x="4098240" y="1527840"/>
            <a:ext cx="1503720" cy="296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Wrapper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CustomShape 14"/>
          <p:cNvSpPr/>
          <p:nvPr/>
        </p:nvSpPr>
        <p:spPr>
          <a:xfrm>
            <a:off x="10162080" y="1807560"/>
            <a:ext cx="1491480" cy="410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nRF51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CustomShape 15"/>
          <p:cNvSpPr/>
          <p:nvPr/>
        </p:nvSpPr>
        <p:spPr>
          <a:xfrm>
            <a:off x="6173640" y="1553040"/>
            <a:ext cx="1229760" cy="299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3" name="CustomShape 16"/>
          <p:cNvSpPr/>
          <p:nvPr/>
        </p:nvSpPr>
        <p:spPr>
          <a:xfrm>
            <a:off x="4779720" y="2995920"/>
            <a:ext cx="140760" cy="7977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17"/>
          <p:cNvSpPr/>
          <p:nvPr/>
        </p:nvSpPr>
        <p:spPr>
          <a:xfrm>
            <a:off x="10162080" y="3549960"/>
            <a:ext cx="1413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18"/>
          <p:cNvSpPr/>
          <p:nvPr/>
        </p:nvSpPr>
        <p:spPr>
          <a:xfrm>
            <a:off x="10293480" y="3291120"/>
            <a:ext cx="117792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6" name="Line 19"/>
          <p:cNvSpPr/>
          <p:nvPr/>
        </p:nvSpPr>
        <p:spPr>
          <a:xfrm flipH="1">
            <a:off x="6791040" y="1870920"/>
            <a:ext cx="324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20"/>
          <p:cNvSpPr/>
          <p:nvPr/>
        </p:nvSpPr>
        <p:spPr>
          <a:xfrm>
            <a:off x="712440" y="2873160"/>
            <a:ext cx="392184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BLE_GattsHandleValueNfyInd 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21"/>
          <p:cNvSpPr/>
          <p:nvPr/>
        </p:nvSpPr>
        <p:spPr>
          <a:xfrm flipV="1">
            <a:off x="1294560" y="3190680"/>
            <a:ext cx="348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22"/>
          <p:cNvSpPr/>
          <p:nvPr/>
        </p:nvSpPr>
        <p:spPr>
          <a:xfrm>
            <a:off x="8014320" y="1553040"/>
            <a:ext cx="1229760" cy="2998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Central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0" name="Line 23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24"/>
          <p:cNvSpPr/>
          <p:nvPr/>
        </p:nvSpPr>
        <p:spPr>
          <a:xfrm>
            <a:off x="10162080" y="2328120"/>
            <a:ext cx="1491480" cy="41004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Central role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2" name="CustomShape 25"/>
          <p:cNvSpPr/>
          <p:nvPr/>
        </p:nvSpPr>
        <p:spPr>
          <a:xfrm>
            <a:off x="6794640" y="4667760"/>
            <a:ext cx="1945080" cy="2476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26"/>
          <p:cNvSpPr/>
          <p:nvPr/>
        </p:nvSpPr>
        <p:spPr>
          <a:xfrm>
            <a:off x="6906240" y="4329000"/>
            <a:ext cx="185292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Notify Procedure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4" name="CustomShape 27"/>
          <p:cNvSpPr/>
          <p:nvPr/>
        </p:nvSpPr>
        <p:spPr>
          <a:xfrm>
            <a:off x="4925520" y="3288600"/>
            <a:ext cx="1945080" cy="2476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28"/>
          <p:cNvSpPr/>
          <p:nvPr/>
        </p:nvSpPr>
        <p:spPr>
          <a:xfrm>
            <a:off x="5055120" y="3030840"/>
            <a:ext cx="125100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6" name="CustomShape 29"/>
          <p:cNvSpPr/>
          <p:nvPr/>
        </p:nvSpPr>
        <p:spPr>
          <a:xfrm flipH="1" flipV="1">
            <a:off x="1254600" y="2335680"/>
            <a:ext cx="173592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30"/>
          <p:cNvSpPr/>
          <p:nvPr/>
        </p:nvSpPr>
        <p:spPr>
          <a:xfrm>
            <a:off x="1127520" y="1986480"/>
            <a:ext cx="198540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BUTTON_CHANGE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8" name="CustomShape 31"/>
          <p:cNvSpPr/>
          <p:nvPr/>
        </p:nvSpPr>
        <p:spPr>
          <a:xfrm>
            <a:off x="10083960" y="4269960"/>
            <a:ext cx="1544400" cy="2476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32"/>
          <p:cNvSpPr/>
          <p:nvPr/>
        </p:nvSpPr>
        <p:spPr>
          <a:xfrm>
            <a:off x="10061280" y="4029480"/>
            <a:ext cx="140184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CustomShape 33"/>
          <p:cNvSpPr/>
          <p:nvPr/>
        </p:nvSpPr>
        <p:spPr>
          <a:xfrm>
            <a:off x="10093680" y="4849560"/>
            <a:ext cx="1544400" cy="2476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34"/>
          <p:cNvSpPr/>
          <p:nvPr/>
        </p:nvSpPr>
        <p:spPr>
          <a:xfrm>
            <a:off x="10071360" y="4609440"/>
            <a:ext cx="143820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PHY channel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343080" y="282960"/>
            <a:ext cx="1151820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GATT client database discovery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3" name="Line 2"/>
          <p:cNvSpPr/>
          <p:nvPr/>
        </p:nvSpPr>
        <p:spPr>
          <a:xfrm>
            <a:off x="1193760" y="1857600"/>
            <a:ext cx="36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3"/>
          <p:cNvSpPr/>
          <p:nvPr/>
        </p:nvSpPr>
        <p:spPr>
          <a:xfrm>
            <a:off x="576360" y="1480680"/>
            <a:ext cx="1298160" cy="3456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4"/>
          <p:cNvSpPr/>
          <p:nvPr/>
        </p:nvSpPr>
        <p:spPr>
          <a:xfrm>
            <a:off x="1121040" y="2146680"/>
            <a:ext cx="133560" cy="13086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5"/>
          <p:cNvSpPr/>
          <p:nvPr/>
        </p:nvSpPr>
        <p:spPr>
          <a:xfrm>
            <a:off x="10109160" y="1175760"/>
            <a:ext cx="1544400" cy="4748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7" name="CustomShape 6"/>
          <p:cNvSpPr/>
          <p:nvPr/>
        </p:nvSpPr>
        <p:spPr>
          <a:xfrm>
            <a:off x="10162080" y="3097440"/>
            <a:ext cx="1413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7"/>
          <p:cNvSpPr/>
          <p:nvPr/>
        </p:nvSpPr>
        <p:spPr>
          <a:xfrm>
            <a:off x="10353600" y="2826720"/>
            <a:ext cx="105264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CustomShape 8"/>
          <p:cNvSpPr/>
          <p:nvPr/>
        </p:nvSpPr>
        <p:spPr>
          <a:xfrm>
            <a:off x="10162080" y="3957840"/>
            <a:ext cx="1413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9"/>
          <p:cNvSpPr/>
          <p:nvPr/>
        </p:nvSpPr>
        <p:spPr>
          <a:xfrm>
            <a:off x="10357200" y="3698640"/>
            <a:ext cx="79380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1" name="Line 10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11"/>
          <p:cNvSpPr/>
          <p:nvPr/>
        </p:nvSpPr>
        <p:spPr>
          <a:xfrm>
            <a:off x="2238840" y="1503360"/>
            <a:ext cx="1501200" cy="3333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Wrapper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3" name="CustomShape 12"/>
          <p:cNvSpPr/>
          <p:nvPr/>
        </p:nvSpPr>
        <p:spPr>
          <a:xfrm>
            <a:off x="2923200" y="3737520"/>
            <a:ext cx="140760" cy="8413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Line 13"/>
          <p:cNvSpPr/>
          <p:nvPr/>
        </p:nvSpPr>
        <p:spPr>
          <a:xfrm flipH="1">
            <a:off x="4852440" y="181188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14"/>
          <p:cNvSpPr/>
          <p:nvPr/>
        </p:nvSpPr>
        <p:spPr>
          <a:xfrm>
            <a:off x="4098240" y="1527840"/>
            <a:ext cx="1503720" cy="296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6" name="CustomShape 15"/>
          <p:cNvSpPr/>
          <p:nvPr/>
        </p:nvSpPr>
        <p:spPr>
          <a:xfrm>
            <a:off x="4772880" y="2557080"/>
            <a:ext cx="141840" cy="5292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16"/>
          <p:cNvSpPr/>
          <p:nvPr/>
        </p:nvSpPr>
        <p:spPr>
          <a:xfrm>
            <a:off x="3107160" y="2651760"/>
            <a:ext cx="1632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Line 17"/>
          <p:cNvSpPr/>
          <p:nvPr/>
        </p:nvSpPr>
        <p:spPr>
          <a:xfrm flipH="1">
            <a:off x="68025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18"/>
          <p:cNvSpPr/>
          <p:nvPr/>
        </p:nvSpPr>
        <p:spPr>
          <a:xfrm>
            <a:off x="6185520" y="1540080"/>
            <a:ext cx="1229760" cy="299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19"/>
          <p:cNvSpPr/>
          <p:nvPr/>
        </p:nvSpPr>
        <p:spPr>
          <a:xfrm flipV="1">
            <a:off x="3081960" y="5033880"/>
            <a:ext cx="1744560" cy="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20"/>
          <p:cNvSpPr/>
          <p:nvPr/>
        </p:nvSpPr>
        <p:spPr>
          <a:xfrm flipH="1">
            <a:off x="2975040" y="5601960"/>
            <a:ext cx="1846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21"/>
          <p:cNvSpPr/>
          <p:nvPr/>
        </p:nvSpPr>
        <p:spPr>
          <a:xfrm flipH="1" flipV="1">
            <a:off x="3071880" y="2971440"/>
            <a:ext cx="1698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22"/>
          <p:cNvSpPr/>
          <p:nvPr/>
        </p:nvSpPr>
        <p:spPr>
          <a:xfrm>
            <a:off x="10162080" y="1807560"/>
            <a:ext cx="1491480" cy="410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nRF51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CustomShape 23"/>
          <p:cNvSpPr/>
          <p:nvPr/>
        </p:nvSpPr>
        <p:spPr>
          <a:xfrm>
            <a:off x="10162080" y="2328120"/>
            <a:ext cx="1491480" cy="41004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Peripheral role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5" name="CustomShape 24"/>
          <p:cNvSpPr/>
          <p:nvPr/>
        </p:nvSpPr>
        <p:spPr>
          <a:xfrm>
            <a:off x="8014320" y="1553040"/>
            <a:ext cx="1229760" cy="2998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Peripheral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CustomShape 25"/>
          <p:cNvSpPr/>
          <p:nvPr/>
        </p:nvSpPr>
        <p:spPr>
          <a:xfrm>
            <a:off x="1249920" y="2429640"/>
            <a:ext cx="1745640" cy="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26"/>
          <p:cNvSpPr/>
          <p:nvPr/>
        </p:nvSpPr>
        <p:spPr>
          <a:xfrm>
            <a:off x="1217520" y="2104200"/>
            <a:ext cx="309780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BLE_GattcStartDbDiscovery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8" name="CustomShape 27"/>
          <p:cNvSpPr/>
          <p:nvPr/>
        </p:nvSpPr>
        <p:spPr>
          <a:xfrm flipH="1">
            <a:off x="1290600" y="3097440"/>
            <a:ext cx="1695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28"/>
          <p:cNvSpPr/>
          <p:nvPr/>
        </p:nvSpPr>
        <p:spPr>
          <a:xfrm>
            <a:off x="2923200" y="2429640"/>
            <a:ext cx="140760" cy="6627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29"/>
          <p:cNvSpPr/>
          <p:nvPr/>
        </p:nvSpPr>
        <p:spPr>
          <a:xfrm>
            <a:off x="4758480" y="5042520"/>
            <a:ext cx="140760" cy="554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30"/>
          <p:cNvSpPr/>
          <p:nvPr/>
        </p:nvSpPr>
        <p:spPr>
          <a:xfrm>
            <a:off x="3036960" y="2354400"/>
            <a:ext cx="1992960" cy="81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sd_ble_gattc_primary_services_discover(…)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CustomShape 31"/>
          <p:cNvSpPr/>
          <p:nvPr/>
        </p:nvSpPr>
        <p:spPr>
          <a:xfrm>
            <a:off x="4783320" y="3906360"/>
            <a:ext cx="141840" cy="5292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32"/>
          <p:cNvSpPr/>
          <p:nvPr/>
        </p:nvSpPr>
        <p:spPr>
          <a:xfrm>
            <a:off x="3066480" y="3959280"/>
            <a:ext cx="1701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33"/>
          <p:cNvSpPr/>
          <p:nvPr/>
        </p:nvSpPr>
        <p:spPr>
          <a:xfrm flipH="1">
            <a:off x="3051360" y="4368240"/>
            <a:ext cx="1697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34"/>
          <p:cNvSpPr/>
          <p:nvPr/>
        </p:nvSpPr>
        <p:spPr>
          <a:xfrm>
            <a:off x="3056400" y="3659400"/>
            <a:ext cx="1842840" cy="81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sd_ble_gattc_characteristics_discover 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6" name="CustomShape 35"/>
          <p:cNvSpPr/>
          <p:nvPr/>
        </p:nvSpPr>
        <p:spPr>
          <a:xfrm>
            <a:off x="2923200" y="4956480"/>
            <a:ext cx="128160" cy="778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36"/>
          <p:cNvSpPr/>
          <p:nvPr/>
        </p:nvSpPr>
        <p:spPr>
          <a:xfrm>
            <a:off x="3110760" y="4697640"/>
            <a:ext cx="1740600" cy="81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sd_ble_gattc_descriptors_discover(…)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37"/>
          <p:cNvSpPr/>
          <p:nvPr/>
        </p:nvSpPr>
        <p:spPr>
          <a:xfrm>
            <a:off x="10162080" y="3549960"/>
            <a:ext cx="1413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38"/>
          <p:cNvSpPr/>
          <p:nvPr/>
        </p:nvSpPr>
        <p:spPr>
          <a:xfrm>
            <a:off x="10293480" y="3291120"/>
            <a:ext cx="117792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0" name="Line 39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40"/>
          <p:cNvSpPr/>
          <p:nvPr/>
        </p:nvSpPr>
        <p:spPr>
          <a:xfrm>
            <a:off x="4930200" y="2685240"/>
            <a:ext cx="1881720" cy="2779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41"/>
          <p:cNvSpPr/>
          <p:nvPr/>
        </p:nvSpPr>
        <p:spPr>
          <a:xfrm>
            <a:off x="4904280" y="4001760"/>
            <a:ext cx="1910520" cy="271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42"/>
          <p:cNvSpPr/>
          <p:nvPr/>
        </p:nvSpPr>
        <p:spPr>
          <a:xfrm>
            <a:off x="4904280" y="5274000"/>
            <a:ext cx="1867680" cy="2476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43"/>
          <p:cNvSpPr/>
          <p:nvPr/>
        </p:nvSpPr>
        <p:spPr>
          <a:xfrm>
            <a:off x="5287680" y="2202480"/>
            <a:ext cx="168660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5" name="CustomShape 44"/>
          <p:cNvSpPr/>
          <p:nvPr/>
        </p:nvSpPr>
        <p:spPr>
          <a:xfrm>
            <a:off x="5339880" y="3555360"/>
            <a:ext cx="168660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6" name="CustomShape 45"/>
          <p:cNvSpPr/>
          <p:nvPr/>
        </p:nvSpPr>
        <p:spPr>
          <a:xfrm>
            <a:off x="5218200" y="4807440"/>
            <a:ext cx="168660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7" name="CustomShape 46"/>
          <p:cNvSpPr/>
          <p:nvPr/>
        </p:nvSpPr>
        <p:spPr>
          <a:xfrm>
            <a:off x="10162080" y="4647600"/>
            <a:ext cx="1413000" cy="15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47"/>
          <p:cNvSpPr/>
          <p:nvPr/>
        </p:nvSpPr>
        <p:spPr>
          <a:xfrm>
            <a:off x="10109160" y="4269960"/>
            <a:ext cx="1544400" cy="2476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48"/>
          <p:cNvSpPr/>
          <p:nvPr/>
        </p:nvSpPr>
        <p:spPr>
          <a:xfrm>
            <a:off x="10086480" y="4029480"/>
            <a:ext cx="140184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0" name="CustomShape 49"/>
          <p:cNvSpPr/>
          <p:nvPr/>
        </p:nvSpPr>
        <p:spPr>
          <a:xfrm>
            <a:off x="10258920" y="4414680"/>
            <a:ext cx="1602720" cy="81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Adv packet on PHY channel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1" name="CustomShape 50"/>
          <p:cNvSpPr/>
          <p:nvPr/>
        </p:nvSpPr>
        <p:spPr>
          <a:xfrm flipH="1" flipV="1">
            <a:off x="1177560" y="6207840"/>
            <a:ext cx="173592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51"/>
          <p:cNvSpPr/>
          <p:nvPr/>
        </p:nvSpPr>
        <p:spPr>
          <a:xfrm>
            <a:off x="951480" y="5920560"/>
            <a:ext cx="219816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BLE_GATTC_EVENT_DBDISCOVERY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3" name="CustomShape 52"/>
          <p:cNvSpPr/>
          <p:nvPr/>
        </p:nvSpPr>
        <p:spPr>
          <a:xfrm flipH="1" flipV="1">
            <a:off x="2999160" y="3286080"/>
            <a:ext cx="183672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53"/>
          <p:cNvSpPr/>
          <p:nvPr/>
        </p:nvSpPr>
        <p:spPr>
          <a:xfrm flipH="1" flipV="1">
            <a:off x="3035160" y="4722480"/>
            <a:ext cx="173592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54"/>
          <p:cNvSpPr/>
          <p:nvPr/>
        </p:nvSpPr>
        <p:spPr>
          <a:xfrm flipH="1" flipV="1">
            <a:off x="2999160" y="5892840"/>
            <a:ext cx="173592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55"/>
          <p:cNvSpPr/>
          <p:nvPr/>
        </p:nvSpPr>
        <p:spPr>
          <a:xfrm>
            <a:off x="3122640" y="3044880"/>
            <a:ext cx="219816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SERVICE_RSP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7" name="CustomShape 56"/>
          <p:cNvSpPr/>
          <p:nvPr/>
        </p:nvSpPr>
        <p:spPr>
          <a:xfrm>
            <a:off x="3000600" y="4409640"/>
            <a:ext cx="260172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CHARACTERISITC_RSP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8" name="CustomShape 57"/>
          <p:cNvSpPr/>
          <p:nvPr/>
        </p:nvSpPr>
        <p:spPr>
          <a:xfrm>
            <a:off x="2923200" y="5601960"/>
            <a:ext cx="260172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DESCRIPTOR_RSP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9" name="CustomShape 58"/>
          <p:cNvSpPr/>
          <p:nvPr/>
        </p:nvSpPr>
        <p:spPr>
          <a:xfrm>
            <a:off x="2651760" y="2202480"/>
            <a:ext cx="6912720" cy="364572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59"/>
          <p:cNvSpPr/>
          <p:nvPr/>
        </p:nvSpPr>
        <p:spPr>
          <a:xfrm>
            <a:off x="8805960" y="2433960"/>
            <a:ext cx="764640" cy="2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e46c0a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[LOOP]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ustomShape 1"/>
          <p:cNvSpPr/>
          <p:nvPr/>
        </p:nvSpPr>
        <p:spPr>
          <a:xfrm>
            <a:off x="343080" y="282960"/>
            <a:ext cx="1151820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Write characteristic sequence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Line 2"/>
          <p:cNvSpPr/>
          <p:nvPr/>
        </p:nvSpPr>
        <p:spPr>
          <a:xfrm>
            <a:off x="1193760" y="1857600"/>
            <a:ext cx="36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3"/>
          <p:cNvSpPr/>
          <p:nvPr/>
        </p:nvSpPr>
        <p:spPr>
          <a:xfrm>
            <a:off x="576360" y="1480680"/>
            <a:ext cx="1298160" cy="3456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4" name="CustomShape 4"/>
          <p:cNvSpPr/>
          <p:nvPr/>
        </p:nvSpPr>
        <p:spPr>
          <a:xfrm>
            <a:off x="1130760" y="3596040"/>
            <a:ext cx="123840" cy="228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5"/>
          <p:cNvSpPr/>
          <p:nvPr/>
        </p:nvSpPr>
        <p:spPr>
          <a:xfrm>
            <a:off x="10109160" y="1175760"/>
            <a:ext cx="1544400" cy="4748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6" name="CustomShape 6"/>
          <p:cNvSpPr/>
          <p:nvPr/>
        </p:nvSpPr>
        <p:spPr>
          <a:xfrm>
            <a:off x="10162080" y="3097440"/>
            <a:ext cx="1413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7"/>
          <p:cNvSpPr/>
          <p:nvPr/>
        </p:nvSpPr>
        <p:spPr>
          <a:xfrm>
            <a:off x="10353600" y="2826720"/>
            <a:ext cx="105264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CustomShape 8"/>
          <p:cNvSpPr/>
          <p:nvPr/>
        </p:nvSpPr>
        <p:spPr>
          <a:xfrm>
            <a:off x="10162080" y="3957840"/>
            <a:ext cx="1413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9"/>
          <p:cNvSpPr/>
          <p:nvPr/>
        </p:nvSpPr>
        <p:spPr>
          <a:xfrm>
            <a:off x="10357200" y="3698640"/>
            <a:ext cx="79380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0" name="Line 10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11"/>
          <p:cNvSpPr/>
          <p:nvPr/>
        </p:nvSpPr>
        <p:spPr>
          <a:xfrm>
            <a:off x="2238840" y="1503360"/>
            <a:ext cx="1501200" cy="3333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GPIO 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2" name="Line 12"/>
          <p:cNvSpPr/>
          <p:nvPr/>
        </p:nvSpPr>
        <p:spPr>
          <a:xfrm flipH="1">
            <a:off x="4852440" y="181188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13"/>
          <p:cNvSpPr/>
          <p:nvPr/>
        </p:nvSpPr>
        <p:spPr>
          <a:xfrm>
            <a:off x="4098240" y="1527840"/>
            <a:ext cx="1503720" cy="296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Wrapper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4" name="CustomShape 14"/>
          <p:cNvSpPr/>
          <p:nvPr/>
        </p:nvSpPr>
        <p:spPr>
          <a:xfrm>
            <a:off x="10162080" y="1807560"/>
            <a:ext cx="1491480" cy="410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nRF51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5" name="CustomShape 15"/>
          <p:cNvSpPr/>
          <p:nvPr/>
        </p:nvSpPr>
        <p:spPr>
          <a:xfrm>
            <a:off x="2241000" y="6828480"/>
            <a:ext cx="1321200" cy="1122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userspace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6" name="CustomShape 16"/>
          <p:cNvSpPr/>
          <p:nvPr/>
        </p:nvSpPr>
        <p:spPr>
          <a:xfrm flipH="1">
            <a:off x="1254600" y="3799080"/>
            <a:ext cx="3588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17"/>
          <p:cNvSpPr/>
          <p:nvPr/>
        </p:nvSpPr>
        <p:spPr>
          <a:xfrm>
            <a:off x="-5004360" y="1920240"/>
            <a:ext cx="885600" cy="23734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Unix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CustomShape 18"/>
          <p:cNvSpPr/>
          <p:nvPr/>
        </p:nvSpPr>
        <p:spPr>
          <a:xfrm>
            <a:off x="2923200" y="4956480"/>
            <a:ext cx="128160" cy="778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19"/>
          <p:cNvSpPr/>
          <p:nvPr/>
        </p:nvSpPr>
        <p:spPr>
          <a:xfrm flipH="1">
            <a:off x="1222920" y="5740560"/>
            <a:ext cx="1747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20"/>
          <p:cNvSpPr/>
          <p:nvPr/>
        </p:nvSpPr>
        <p:spPr>
          <a:xfrm>
            <a:off x="10162080" y="3549960"/>
            <a:ext cx="1413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21"/>
          <p:cNvSpPr/>
          <p:nvPr/>
        </p:nvSpPr>
        <p:spPr>
          <a:xfrm>
            <a:off x="10293480" y="3291120"/>
            <a:ext cx="117792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2" name="Line 22"/>
          <p:cNvSpPr/>
          <p:nvPr/>
        </p:nvSpPr>
        <p:spPr>
          <a:xfrm flipH="1">
            <a:off x="6791040" y="1870920"/>
            <a:ext cx="324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23"/>
          <p:cNvSpPr/>
          <p:nvPr/>
        </p:nvSpPr>
        <p:spPr>
          <a:xfrm>
            <a:off x="1085400" y="4627800"/>
            <a:ext cx="191520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BLE_WriteLed(…)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4" name="CustomShape 24"/>
          <p:cNvSpPr/>
          <p:nvPr/>
        </p:nvSpPr>
        <p:spPr>
          <a:xfrm flipV="1">
            <a:off x="-3931920" y="3467160"/>
            <a:ext cx="1756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25"/>
          <p:cNvSpPr/>
          <p:nvPr/>
        </p:nvSpPr>
        <p:spPr>
          <a:xfrm>
            <a:off x="8014320" y="1553040"/>
            <a:ext cx="1229760" cy="2998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Central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6" name="Line 26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27"/>
          <p:cNvSpPr/>
          <p:nvPr/>
        </p:nvSpPr>
        <p:spPr>
          <a:xfrm>
            <a:off x="10162080" y="2328120"/>
            <a:ext cx="1491480" cy="41004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Central role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8" name="CustomShape 28"/>
          <p:cNvSpPr/>
          <p:nvPr/>
        </p:nvSpPr>
        <p:spPr>
          <a:xfrm>
            <a:off x="6794640" y="2542320"/>
            <a:ext cx="1945080" cy="2476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29"/>
          <p:cNvSpPr/>
          <p:nvPr/>
        </p:nvSpPr>
        <p:spPr>
          <a:xfrm>
            <a:off x="6876360" y="2274480"/>
            <a:ext cx="179208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Write Procedure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0" name="CustomShape 30"/>
          <p:cNvSpPr/>
          <p:nvPr/>
        </p:nvSpPr>
        <p:spPr>
          <a:xfrm>
            <a:off x="1622160" y="3460320"/>
            <a:ext cx="283140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BLE_GATTS_EVENT_WRITE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1" name="CustomShape 31"/>
          <p:cNvSpPr/>
          <p:nvPr/>
        </p:nvSpPr>
        <p:spPr>
          <a:xfrm>
            <a:off x="4925520" y="3288600"/>
            <a:ext cx="1945080" cy="2476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32"/>
          <p:cNvSpPr/>
          <p:nvPr/>
        </p:nvSpPr>
        <p:spPr>
          <a:xfrm>
            <a:off x="5055120" y="3030840"/>
            <a:ext cx="125100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3" name="CustomShape 33"/>
          <p:cNvSpPr/>
          <p:nvPr/>
        </p:nvSpPr>
        <p:spPr>
          <a:xfrm>
            <a:off x="1135440" y="2053080"/>
            <a:ext cx="123840" cy="7686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34"/>
          <p:cNvSpPr/>
          <p:nvPr/>
        </p:nvSpPr>
        <p:spPr>
          <a:xfrm flipV="1">
            <a:off x="1238760" y="2188800"/>
            <a:ext cx="3610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35"/>
          <p:cNvSpPr/>
          <p:nvPr/>
        </p:nvSpPr>
        <p:spPr>
          <a:xfrm flipH="1">
            <a:off x="1288440" y="2625840"/>
            <a:ext cx="3544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CustomShape 36"/>
          <p:cNvSpPr/>
          <p:nvPr/>
        </p:nvSpPr>
        <p:spPr>
          <a:xfrm>
            <a:off x="4776840" y="2142720"/>
            <a:ext cx="128160" cy="4543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37"/>
          <p:cNvSpPr/>
          <p:nvPr/>
        </p:nvSpPr>
        <p:spPr>
          <a:xfrm>
            <a:off x="909000" y="1892160"/>
            <a:ext cx="377172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BLE_CommonSetBleEvtCallback(…)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8" name="CustomShape 38"/>
          <p:cNvSpPr/>
          <p:nvPr/>
        </p:nvSpPr>
        <p:spPr>
          <a:xfrm>
            <a:off x="10083960" y="4269960"/>
            <a:ext cx="1544400" cy="2476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39"/>
          <p:cNvSpPr/>
          <p:nvPr/>
        </p:nvSpPr>
        <p:spPr>
          <a:xfrm>
            <a:off x="10061280" y="4029480"/>
            <a:ext cx="140184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0" name="CustomShape 40"/>
          <p:cNvSpPr/>
          <p:nvPr/>
        </p:nvSpPr>
        <p:spPr>
          <a:xfrm>
            <a:off x="10093680" y="4849560"/>
            <a:ext cx="1544400" cy="2476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41"/>
          <p:cNvSpPr/>
          <p:nvPr/>
        </p:nvSpPr>
        <p:spPr>
          <a:xfrm>
            <a:off x="10071360" y="4609440"/>
            <a:ext cx="143820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PHY channel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2" name="CustomShape 42"/>
          <p:cNvSpPr/>
          <p:nvPr/>
        </p:nvSpPr>
        <p:spPr>
          <a:xfrm>
            <a:off x="2243880" y="8166600"/>
            <a:ext cx="1318320" cy="11563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Kernel 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3" name="CustomShape 43"/>
          <p:cNvSpPr/>
          <p:nvPr/>
        </p:nvSpPr>
        <p:spPr>
          <a:xfrm>
            <a:off x="-182880" y="1645920"/>
            <a:ext cx="910440" cy="4110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Linux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4" name="CustomShape 44"/>
          <p:cNvSpPr/>
          <p:nvPr/>
        </p:nvSpPr>
        <p:spPr>
          <a:xfrm>
            <a:off x="-3017520" y="1920240"/>
            <a:ext cx="1800000" cy="361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Syetem V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5" name="CustomShape 45"/>
          <p:cNvSpPr/>
          <p:nvPr/>
        </p:nvSpPr>
        <p:spPr>
          <a:xfrm flipV="1">
            <a:off x="-4114800" y="2182680"/>
            <a:ext cx="1093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46"/>
          <p:cNvSpPr/>
          <p:nvPr/>
        </p:nvSpPr>
        <p:spPr>
          <a:xfrm>
            <a:off x="-4048920" y="1554480"/>
            <a:ext cx="283140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AT&amp;T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7" name="CustomShape 47"/>
          <p:cNvSpPr/>
          <p:nvPr/>
        </p:nvSpPr>
        <p:spPr>
          <a:xfrm>
            <a:off x="-3990240" y="2730960"/>
            <a:ext cx="38034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48"/>
          <p:cNvSpPr/>
          <p:nvPr/>
        </p:nvSpPr>
        <p:spPr>
          <a:xfrm>
            <a:off x="-2261160" y="3291840"/>
            <a:ext cx="1800000" cy="361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Socket 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9" name="CustomShape 49"/>
          <p:cNvSpPr/>
          <p:nvPr/>
        </p:nvSpPr>
        <p:spPr>
          <a:xfrm>
            <a:off x="-3841200" y="2926080"/>
            <a:ext cx="283140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BSD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0" name="CustomShape 50"/>
          <p:cNvSpPr/>
          <p:nvPr/>
        </p:nvSpPr>
        <p:spPr>
          <a:xfrm>
            <a:off x="-2604960" y="3997080"/>
            <a:ext cx="1503720" cy="296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Posix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1" name="CustomShape 51"/>
          <p:cNvSpPr/>
          <p:nvPr/>
        </p:nvSpPr>
        <p:spPr>
          <a:xfrm>
            <a:off x="-5029920" y="4879080"/>
            <a:ext cx="1185480" cy="106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Named 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signal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2" name="CustomShape 52"/>
          <p:cNvSpPr/>
          <p:nvPr/>
        </p:nvSpPr>
        <p:spPr>
          <a:xfrm>
            <a:off x="-4114800" y="307080"/>
            <a:ext cx="283140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Msg 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Share mem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semaphore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3" name="CustomShape 53"/>
          <p:cNvSpPr/>
          <p:nvPr/>
        </p:nvSpPr>
        <p:spPr>
          <a:xfrm>
            <a:off x="-1416600" y="5669280"/>
            <a:ext cx="1321200" cy="1122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IPCS cmd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4" name="CustomShape 54"/>
          <p:cNvSpPr/>
          <p:nvPr/>
        </p:nvSpPr>
        <p:spPr>
          <a:xfrm>
            <a:off x="-1828800" y="4513320"/>
            <a:ext cx="1185480" cy="106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343080" y="1176840"/>
            <a:ext cx="7233840" cy="242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36000"/>
          <a:p>
            <a:pPr marL="216000" indent="-21492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BLE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Serialization Codec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Serialization Transport&amp;PHY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Sequence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Custom 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343080" y="282960"/>
            <a:ext cx="1151820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ustomShape 1"/>
          <p:cNvSpPr/>
          <p:nvPr/>
        </p:nvSpPr>
        <p:spPr>
          <a:xfrm>
            <a:off x="1920240" y="2350080"/>
            <a:ext cx="4021560" cy="2677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Iuniverse begin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Liberary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Line 1"/>
          <p:cNvSpPr/>
          <p:nvPr/>
        </p:nvSpPr>
        <p:spPr>
          <a:xfrm>
            <a:off x="7863840" y="1736640"/>
            <a:ext cx="36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2"/>
          <p:cNvSpPr/>
          <p:nvPr/>
        </p:nvSpPr>
        <p:spPr>
          <a:xfrm>
            <a:off x="1665720" y="1799280"/>
            <a:ext cx="885600" cy="23734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Unix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8" name="CustomShape 3"/>
          <p:cNvSpPr/>
          <p:nvPr/>
        </p:nvSpPr>
        <p:spPr>
          <a:xfrm flipV="1">
            <a:off x="2555280" y="3372120"/>
            <a:ext cx="1756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4"/>
          <p:cNvSpPr/>
          <p:nvPr/>
        </p:nvSpPr>
        <p:spPr>
          <a:xfrm>
            <a:off x="6487200" y="1524960"/>
            <a:ext cx="910440" cy="4110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Linux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0" name="CustomShape 5"/>
          <p:cNvSpPr/>
          <p:nvPr/>
        </p:nvSpPr>
        <p:spPr>
          <a:xfrm>
            <a:off x="3652560" y="1799280"/>
            <a:ext cx="1800000" cy="361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Syetem V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1" name="CustomShape 6"/>
          <p:cNvSpPr/>
          <p:nvPr/>
        </p:nvSpPr>
        <p:spPr>
          <a:xfrm flipV="1">
            <a:off x="2555280" y="2061720"/>
            <a:ext cx="1093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7"/>
          <p:cNvSpPr/>
          <p:nvPr/>
        </p:nvSpPr>
        <p:spPr>
          <a:xfrm>
            <a:off x="2621160" y="1433520"/>
            <a:ext cx="283140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AT&amp;T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3" name="CustomShape 8"/>
          <p:cNvSpPr/>
          <p:nvPr/>
        </p:nvSpPr>
        <p:spPr>
          <a:xfrm>
            <a:off x="2679840" y="2610000"/>
            <a:ext cx="38034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9"/>
          <p:cNvSpPr/>
          <p:nvPr/>
        </p:nvSpPr>
        <p:spPr>
          <a:xfrm>
            <a:off x="4408920" y="3170880"/>
            <a:ext cx="1800000" cy="361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Socket 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5" name="CustomShape 10"/>
          <p:cNvSpPr/>
          <p:nvPr/>
        </p:nvSpPr>
        <p:spPr>
          <a:xfrm>
            <a:off x="2828880" y="2805120"/>
            <a:ext cx="283140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BSD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6" name="CustomShape 11"/>
          <p:cNvSpPr/>
          <p:nvPr/>
        </p:nvSpPr>
        <p:spPr>
          <a:xfrm>
            <a:off x="4065120" y="3876120"/>
            <a:ext cx="1503720" cy="296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Posix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7" name="CustomShape 12"/>
          <p:cNvSpPr/>
          <p:nvPr/>
        </p:nvSpPr>
        <p:spPr>
          <a:xfrm>
            <a:off x="1640160" y="4758120"/>
            <a:ext cx="1185480" cy="106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Named 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signal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8" name="CustomShape 13"/>
          <p:cNvSpPr/>
          <p:nvPr/>
        </p:nvSpPr>
        <p:spPr>
          <a:xfrm>
            <a:off x="2555280" y="186120"/>
            <a:ext cx="283140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Msg 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Share mem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semaphore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9" name="CustomShape 14"/>
          <p:cNvSpPr/>
          <p:nvPr/>
        </p:nvSpPr>
        <p:spPr>
          <a:xfrm>
            <a:off x="5253480" y="5548320"/>
            <a:ext cx="1321200" cy="1122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IPCS cmd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0" name="CustomShape 15"/>
          <p:cNvSpPr/>
          <p:nvPr/>
        </p:nvSpPr>
        <p:spPr>
          <a:xfrm>
            <a:off x="4841280" y="4392360"/>
            <a:ext cx="1185480" cy="106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2"/>
          <p:cNvSpPr/>
          <p:nvPr/>
        </p:nvSpPr>
        <p:spPr>
          <a:xfrm>
            <a:off x="548640" y="548640"/>
            <a:ext cx="1824840" cy="544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BR/EDR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3" name="CustomShape 3"/>
          <p:cNvSpPr/>
          <p:nvPr/>
        </p:nvSpPr>
        <p:spPr>
          <a:xfrm>
            <a:off x="581760" y="3828600"/>
            <a:ext cx="38034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4"/>
          <p:cNvSpPr/>
          <p:nvPr/>
        </p:nvSpPr>
        <p:spPr>
          <a:xfrm>
            <a:off x="7319520" y="7622280"/>
            <a:ext cx="1185480" cy="106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Named 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signal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5" name="CustomShape 5"/>
          <p:cNvSpPr/>
          <p:nvPr/>
        </p:nvSpPr>
        <p:spPr>
          <a:xfrm>
            <a:off x="8868960" y="6802560"/>
            <a:ext cx="1185480" cy="106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6" name="CustomShape 6"/>
          <p:cNvSpPr/>
          <p:nvPr/>
        </p:nvSpPr>
        <p:spPr>
          <a:xfrm>
            <a:off x="622440" y="2217600"/>
            <a:ext cx="1321200" cy="544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Rfcomm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Protocols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7"/>
          <p:cNvSpPr/>
          <p:nvPr/>
        </p:nvSpPr>
        <p:spPr>
          <a:xfrm>
            <a:off x="622440" y="1371600"/>
            <a:ext cx="1321200" cy="544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IPCS cmd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8" name="CustomShape 8"/>
          <p:cNvSpPr/>
          <p:nvPr/>
        </p:nvSpPr>
        <p:spPr>
          <a:xfrm>
            <a:off x="686520" y="4754880"/>
            <a:ext cx="1321200" cy="544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Basic Rate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9" name="CustomShape 9"/>
          <p:cNvSpPr/>
          <p:nvPr/>
        </p:nvSpPr>
        <p:spPr>
          <a:xfrm>
            <a:off x="622440" y="1371600"/>
            <a:ext cx="1321200" cy="544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 Port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0" name="CustomShape 10"/>
          <p:cNvSpPr/>
          <p:nvPr/>
        </p:nvSpPr>
        <p:spPr>
          <a:xfrm>
            <a:off x="686520" y="3108960"/>
            <a:ext cx="1321200" cy="544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L2CAP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1" name="CustomShape 11"/>
          <p:cNvSpPr/>
          <p:nvPr/>
        </p:nvSpPr>
        <p:spPr>
          <a:xfrm>
            <a:off x="640080" y="4023360"/>
            <a:ext cx="1321200" cy="544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Manager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2" name="CustomShape 12"/>
          <p:cNvSpPr/>
          <p:nvPr/>
        </p:nvSpPr>
        <p:spPr>
          <a:xfrm flipH="1">
            <a:off x="3962880" y="548640"/>
            <a:ext cx="1789560" cy="534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Dual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3" name="CustomShape 13"/>
          <p:cNvSpPr/>
          <p:nvPr/>
        </p:nvSpPr>
        <p:spPr>
          <a:xfrm flipH="1">
            <a:off x="3434760" y="227700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Rfcomm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Protocols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4" name="CustomShape 14"/>
          <p:cNvSpPr/>
          <p:nvPr/>
        </p:nvSpPr>
        <p:spPr>
          <a:xfrm flipH="1">
            <a:off x="3434760" y="144720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IPCS cmd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5" name="CustomShape 15"/>
          <p:cNvSpPr/>
          <p:nvPr/>
        </p:nvSpPr>
        <p:spPr>
          <a:xfrm flipH="1">
            <a:off x="3371760" y="4765320"/>
            <a:ext cx="3386520" cy="779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Basic Rate +Low energy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6" name="CustomShape 16"/>
          <p:cNvSpPr/>
          <p:nvPr/>
        </p:nvSpPr>
        <p:spPr>
          <a:xfrm flipH="1">
            <a:off x="3434760" y="144720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 Port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7" name="CustomShape 17"/>
          <p:cNvSpPr/>
          <p:nvPr/>
        </p:nvSpPr>
        <p:spPr>
          <a:xfrm flipH="1">
            <a:off x="3371760" y="3151080"/>
            <a:ext cx="3112200" cy="5940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L2CAP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8" name="CustomShape 18"/>
          <p:cNvSpPr/>
          <p:nvPr/>
        </p:nvSpPr>
        <p:spPr>
          <a:xfrm flipH="1">
            <a:off x="3417480" y="404784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Manager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9" name="CustomShape 19"/>
          <p:cNvSpPr/>
          <p:nvPr/>
        </p:nvSpPr>
        <p:spPr>
          <a:xfrm flipH="1">
            <a:off x="5005440" y="144720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General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Attribute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0" name="CustomShape 20"/>
          <p:cNvSpPr/>
          <p:nvPr/>
        </p:nvSpPr>
        <p:spPr>
          <a:xfrm flipH="1">
            <a:off x="5024880" y="228600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1" name="CustomShape 21"/>
          <p:cNvSpPr/>
          <p:nvPr/>
        </p:nvSpPr>
        <p:spPr>
          <a:xfrm>
            <a:off x="4937760" y="4114800"/>
            <a:ext cx="1503720" cy="296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2" name="CustomShape 22"/>
          <p:cNvSpPr/>
          <p:nvPr/>
        </p:nvSpPr>
        <p:spPr>
          <a:xfrm flipH="1">
            <a:off x="7986240" y="402120"/>
            <a:ext cx="1789560" cy="534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LE single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3" name="CustomShape 23"/>
          <p:cNvSpPr/>
          <p:nvPr/>
        </p:nvSpPr>
        <p:spPr>
          <a:xfrm flipH="1">
            <a:off x="8134200" y="4618800"/>
            <a:ext cx="1911600" cy="779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Low energy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4" name="CustomShape 24"/>
          <p:cNvSpPr/>
          <p:nvPr/>
        </p:nvSpPr>
        <p:spPr>
          <a:xfrm flipH="1">
            <a:off x="7951320" y="3004560"/>
            <a:ext cx="1820160" cy="5940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L2CAP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5" name="CustomShape 25"/>
          <p:cNvSpPr/>
          <p:nvPr/>
        </p:nvSpPr>
        <p:spPr>
          <a:xfrm flipH="1">
            <a:off x="8292600" y="130068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General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Attribute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6" name="CustomShape 26"/>
          <p:cNvSpPr/>
          <p:nvPr/>
        </p:nvSpPr>
        <p:spPr>
          <a:xfrm flipH="1">
            <a:off x="8312040" y="213948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7" name="CustomShape 27"/>
          <p:cNvSpPr/>
          <p:nvPr/>
        </p:nvSpPr>
        <p:spPr>
          <a:xfrm>
            <a:off x="8224920" y="3968280"/>
            <a:ext cx="1503720" cy="296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8" name="CustomShape 28"/>
          <p:cNvSpPr/>
          <p:nvPr/>
        </p:nvSpPr>
        <p:spPr>
          <a:xfrm>
            <a:off x="3200400" y="274320"/>
            <a:ext cx="3927960" cy="57567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29"/>
          <p:cNvSpPr/>
          <p:nvPr/>
        </p:nvSpPr>
        <p:spPr>
          <a:xfrm>
            <a:off x="7553160" y="182880"/>
            <a:ext cx="2501280" cy="57567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CustomShape 30"/>
          <p:cNvSpPr/>
          <p:nvPr/>
        </p:nvSpPr>
        <p:spPr>
          <a:xfrm>
            <a:off x="274320" y="274320"/>
            <a:ext cx="2190600" cy="57567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2"/>
          <p:cNvSpPr/>
          <p:nvPr/>
        </p:nvSpPr>
        <p:spPr>
          <a:xfrm>
            <a:off x="7319520" y="7622280"/>
            <a:ext cx="1185480" cy="106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Named 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signal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3" name="CustomShape 3"/>
          <p:cNvSpPr/>
          <p:nvPr/>
        </p:nvSpPr>
        <p:spPr>
          <a:xfrm>
            <a:off x="8868960" y="6802560"/>
            <a:ext cx="1185480" cy="106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4" name="CustomShape 4"/>
          <p:cNvSpPr/>
          <p:nvPr/>
        </p:nvSpPr>
        <p:spPr>
          <a:xfrm flipH="1">
            <a:off x="7986240" y="402120"/>
            <a:ext cx="1789560" cy="534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LE single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5" name="CustomShape 5"/>
          <p:cNvSpPr/>
          <p:nvPr/>
        </p:nvSpPr>
        <p:spPr>
          <a:xfrm flipH="1">
            <a:off x="8134200" y="4618800"/>
            <a:ext cx="1911600" cy="779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Low energy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6" name="CustomShape 6"/>
          <p:cNvSpPr/>
          <p:nvPr/>
        </p:nvSpPr>
        <p:spPr>
          <a:xfrm flipH="1">
            <a:off x="7951320" y="3004560"/>
            <a:ext cx="1820160" cy="5940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L2CAP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7" name="CustomShape 7"/>
          <p:cNvSpPr/>
          <p:nvPr/>
        </p:nvSpPr>
        <p:spPr>
          <a:xfrm flipH="1">
            <a:off x="8292600" y="130068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General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Attribute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8" name="CustomShape 8"/>
          <p:cNvSpPr/>
          <p:nvPr/>
        </p:nvSpPr>
        <p:spPr>
          <a:xfrm flipH="1">
            <a:off x="8312040" y="213948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9" name="CustomShape 9"/>
          <p:cNvSpPr/>
          <p:nvPr/>
        </p:nvSpPr>
        <p:spPr>
          <a:xfrm>
            <a:off x="8224920" y="3968280"/>
            <a:ext cx="1503720" cy="296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0" name="CustomShape 10"/>
          <p:cNvSpPr/>
          <p:nvPr/>
        </p:nvSpPr>
        <p:spPr>
          <a:xfrm>
            <a:off x="7553160" y="182880"/>
            <a:ext cx="2501280" cy="57567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81" name="" descr=""/>
          <p:cNvPicPr/>
          <p:nvPr/>
        </p:nvPicPr>
        <p:blipFill>
          <a:blip r:embed="rId1"/>
          <a:stretch/>
        </p:blipFill>
        <p:spPr>
          <a:xfrm>
            <a:off x="-108360" y="-365760"/>
            <a:ext cx="6779520" cy="630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83" name="" descr=""/>
          <p:cNvPicPr/>
          <p:nvPr/>
        </p:nvPicPr>
        <p:blipFill>
          <a:blip r:embed="rId1"/>
          <a:stretch/>
        </p:blipFill>
        <p:spPr>
          <a:xfrm>
            <a:off x="457200" y="457560"/>
            <a:ext cx="12187440" cy="685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2"/>
          <p:cNvSpPr/>
          <p:nvPr/>
        </p:nvSpPr>
        <p:spPr>
          <a:xfrm>
            <a:off x="549000" y="549000"/>
            <a:ext cx="1824840" cy="544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6" name="" descr=""/>
          <p:cNvPicPr/>
          <p:nvPr/>
        </p:nvPicPr>
        <p:blipFill>
          <a:blip r:embed="rId1"/>
          <a:stretch/>
        </p:blipFill>
        <p:spPr>
          <a:xfrm>
            <a:off x="1097280" y="1097280"/>
            <a:ext cx="9031680" cy="566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2"/>
          <p:cNvSpPr/>
          <p:nvPr/>
        </p:nvSpPr>
        <p:spPr>
          <a:xfrm>
            <a:off x="549000" y="549000"/>
            <a:ext cx="1824840" cy="544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9" name="" descr=""/>
          <p:cNvPicPr/>
          <p:nvPr/>
        </p:nvPicPr>
        <p:blipFill>
          <a:blip r:embed="rId1"/>
          <a:stretch/>
        </p:blipFill>
        <p:spPr>
          <a:xfrm>
            <a:off x="-270000" y="2651760"/>
            <a:ext cx="9044280" cy="6491880"/>
          </a:xfrm>
          <a:prstGeom prst="rect">
            <a:avLst/>
          </a:prstGeom>
          <a:ln>
            <a:noFill/>
          </a:ln>
        </p:spPr>
      </p:pic>
      <p:pic>
        <p:nvPicPr>
          <p:cNvPr id="690" name="" descr=""/>
          <p:cNvPicPr/>
          <p:nvPr/>
        </p:nvPicPr>
        <p:blipFill>
          <a:blip r:embed="rId2"/>
          <a:stretch/>
        </p:blipFill>
        <p:spPr>
          <a:xfrm>
            <a:off x="3383280" y="1463400"/>
            <a:ext cx="8728560" cy="6853680"/>
          </a:xfrm>
          <a:prstGeom prst="rect">
            <a:avLst/>
          </a:prstGeom>
          <a:ln>
            <a:noFill/>
          </a:ln>
        </p:spPr>
      </p:pic>
      <p:pic>
        <p:nvPicPr>
          <p:cNvPr id="691" name="" descr=""/>
          <p:cNvPicPr/>
          <p:nvPr/>
        </p:nvPicPr>
        <p:blipFill>
          <a:blip r:embed="rId3"/>
          <a:stretch/>
        </p:blipFill>
        <p:spPr>
          <a:xfrm>
            <a:off x="6966360" y="1040400"/>
            <a:ext cx="8982000" cy="6853680"/>
          </a:xfrm>
          <a:prstGeom prst="rect">
            <a:avLst/>
          </a:prstGeom>
          <a:ln>
            <a:noFill/>
          </a:ln>
        </p:spPr>
      </p:pic>
      <p:pic>
        <p:nvPicPr>
          <p:cNvPr id="692" name="" descr=""/>
          <p:cNvPicPr/>
          <p:nvPr/>
        </p:nvPicPr>
        <p:blipFill>
          <a:blip r:embed="rId4"/>
          <a:stretch/>
        </p:blipFill>
        <p:spPr>
          <a:xfrm>
            <a:off x="8778240" y="822960"/>
            <a:ext cx="9044280" cy="649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2"/>
          <p:cNvSpPr/>
          <p:nvPr/>
        </p:nvSpPr>
        <p:spPr>
          <a:xfrm>
            <a:off x="549360" y="549360"/>
            <a:ext cx="1824840" cy="544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GATT profile hierarchy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5" name="" descr=""/>
          <p:cNvPicPr/>
          <p:nvPr/>
        </p:nvPicPr>
        <p:blipFill>
          <a:blip r:embed="rId1"/>
          <a:stretch/>
        </p:blipFill>
        <p:spPr>
          <a:xfrm>
            <a:off x="4572000" y="223200"/>
            <a:ext cx="5443920" cy="6539400"/>
          </a:xfrm>
          <a:prstGeom prst="rect">
            <a:avLst/>
          </a:prstGeom>
          <a:ln>
            <a:noFill/>
          </a:ln>
        </p:spPr>
      </p:pic>
      <p:pic>
        <p:nvPicPr>
          <p:cNvPr id="696" name="" descr=""/>
          <p:cNvPicPr/>
          <p:nvPr/>
        </p:nvPicPr>
        <p:blipFill>
          <a:blip r:embed="rId2"/>
          <a:stretch/>
        </p:blipFill>
        <p:spPr>
          <a:xfrm>
            <a:off x="548640" y="2377440"/>
            <a:ext cx="3691440" cy="476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CustomShape 1"/>
          <p:cNvSpPr/>
          <p:nvPr/>
        </p:nvSpPr>
        <p:spPr>
          <a:xfrm>
            <a:off x="482040" y="1371600"/>
            <a:ext cx="2257200" cy="20991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Ahb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8" name="CustomShape 2"/>
          <p:cNvSpPr/>
          <p:nvPr/>
        </p:nvSpPr>
        <p:spPr>
          <a:xfrm>
            <a:off x="548640" y="1038600"/>
            <a:ext cx="283140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Hardware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9" name="CustomShape 3"/>
          <p:cNvSpPr/>
          <p:nvPr/>
        </p:nvSpPr>
        <p:spPr>
          <a:xfrm flipH="1">
            <a:off x="362520" y="3566160"/>
            <a:ext cx="1180080" cy="8190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cpu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0" name="CustomShape 4"/>
          <p:cNvSpPr/>
          <p:nvPr/>
        </p:nvSpPr>
        <p:spPr>
          <a:xfrm flipH="1">
            <a:off x="3384000" y="3200400"/>
            <a:ext cx="814320" cy="25563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1" name="CustomShape 5"/>
          <p:cNvSpPr/>
          <p:nvPr/>
        </p:nvSpPr>
        <p:spPr>
          <a:xfrm flipH="1">
            <a:off x="270360" y="4572000"/>
            <a:ext cx="722880" cy="1184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mmu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2" name="CustomShape 6"/>
          <p:cNvSpPr/>
          <p:nvPr/>
        </p:nvSpPr>
        <p:spPr>
          <a:xfrm>
            <a:off x="1708560" y="3954600"/>
            <a:ext cx="1945080" cy="2476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3" name="CustomShape 7"/>
          <p:cNvSpPr/>
          <p:nvPr/>
        </p:nvSpPr>
        <p:spPr>
          <a:xfrm>
            <a:off x="1005840" y="4480560"/>
            <a:ext cx="1945080" cy="2476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8"/>
          <p:cNvSpPr/>
          <p:nvPr/>
        </p:nvSpPr>
        <p:spPr>
          <a:xfrm>
            <a:off x="1188720" y="5051880"/>
            <a:ext cx="1945080" cy="2476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9"/>
          <p:cNvSpPr/>
          <p:nvPr/>
        </p:nvSpPr>
        <p:spPr>
          <a:xfrm>
            <a:off x="5669280" y="1645920"/>
            <a:ext cx="2257200" cy="4110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kernel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6" name="CustomShape 10"/>
          <p:cNvSpPr/>
          <p:nvPr/>
        </p:nvSpPr>
        <p:spPr>
          <a:xfrm>
            <a:off x="1463040" y="5460120"/>
            <a:ext cx="1550520" cy="5709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Usb contoller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7" name="CustomShape 11"/>
          <p:cNvSpPr/>
          <p:nvPr/>
        </p:nvSpPr>
        <p:spPr>
          <a:xfrm flipH="1">
            <a:off x="4842000" y="1828800"/>
            <a:ext cx="910440" cy="6361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Device tree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8" name="CustomShape 12"/>
          <p:cNvSpPr/>
          <p:nvPr/>
        </p:nvSpPr>
        <p:spPr>
          <a:xfrm flipH="1">
            <a:off x="7950960" y="914400"/>
            <a:ext cx="727560" cy="24649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9" name="CustomShape 13"/>
          <p:cNvSpPr/>
          <p:nvPr/>
        </p:nvSpPr>
        <p:spPr>
          <a:xfrm>
            <a:off x="4114800" y="3357000"/>
            <a:ext cx="1001880" cy="6624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0" name="CustomShape 14"/>
          <p:cNvSpPr/>
          <p:nvPr/>
        </p:nvSpPr>
        <p:spPr>
          <a:xfrm>
            <a:off x="4318200" y="3916800"/>
            <a:ext cx="1001880" cy="6624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15"/>
          <p:cNvSpPr/>
          <p:nvPr/>
        </p:nvSpPr>
        <p:spPr>
          <a:xfrm>
            <a:off x="4206240" y="4545720"/>
            <a:ext cx="1001880" cy="6624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heap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2" name="CustomShape 16"/>
          <p:cNvSpPr/>
          <p:nvPr/>
        </p:nvSpPr>
        <p:spPr>
          <a:xfrm>
            <a:off x="4389120" y="5094360"/>
            <a:ext cx="1001880" cy="6624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Ro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3" name="CustomShape 17"/>
          <p:cNvSpPr/>
          <p:nvPr/>
        </p:nvSpPr>
        <p:spPr>
          <a:xfrm>
            <a:off x="4206240" y="5643000"/>
            <a:ext cx="1001880" cy="6624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4" name="CustomShape 18"/>
          <p:cNvSpPr/>
          <p:nvPr/>
        </p:nvSpPr>
        <p:spPr>
          <a:xfrm>
            <a:off x="7315200" y="91440"/>
            <a:ext cx="1001880" cy="12762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 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5" name="CustomShape 19"/>
          <p:cNvSpPr/>
          <p:nvPr/>
        </p:nvSpPr>
        <p:spPr>
          <a:xfrm>
            <a:off x="8778240" y="1280160"/>
            <a:ext cx="2257200" cy="4110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Grep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Awk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Git  disttribute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Make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Gdb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Compiler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google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6" name="CustomShape 20"/>
          <p:cNvSpPr/>
          <p:nvPr/>
        </p:nvSpPr>
        <p:spPr>
          <a:xfrm flipH="1">
            <a:off x="5573520" y="2560320"/>
            <a:ext cx="1550520" cy="453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scheduler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7" name="Line 21"/>
          <p:cNvSpPr/>
          <p:nvPr/>
        </p:nvSpPr>
        <p:spPr>
          <a:xfrm>
            <a:off x="7772400" y="685800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Line 22"/>
          <p:cNvSpPr/>
          <p:nvPr/>
        </p:nvSpPr>
        <p:spPr>
          <a:xfrm flipH="1" flipV="1">
            <a:off x="5212080" y="91440"/>
            <a:ext cx="91440" cy="72237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23"/>
          <p:cNvSpPr/>
          <p:nvPr/>
        </p:nvSpPr>
        <p:spPr>
          <a:xfrm>
            <a:off x="6583680" y="6035040"/>
            <a:ext cx="5391000" cy="1367640"/>
          </a:xfrm>
          <a:prstGeom prst="rect">
            <a:avLst/>
          </a:prstGeom>
          <a:noFill/>
          <a:ln cap="rnd" w="25560">
            <a:solidFill>
              <a:srgbClr val="808080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24"/>
          <p:cNvSpPr/>
          <p:nvPr/>
        </p:nvSpPr>
        <p:spPr>
          <a:xfrm flipH="1">
            <a:off x="4201920" y="731520"/>
            <a:ext cx="910440" cy="6361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uboot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1" name="CustomShape 25"/>
          <p:cNvSpPr/>
          <p:nvPr/>
        </p:nvSpPr>
        <p:spPr>
          <a:xfrm flipH="1">
            <a:off x="6762240" y="5943600"/>
            <a:ext cx="1550520" cy="453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algorithm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2" name="CustomShape 26"/>
          <p:cNvSpPr/>
          <p:nvPr/>
        </p:nvSpPr>
        <p:spPr>
          <a:xfrm flipH="1">
            <a:off x="8133840" y="6126480"/>
            <a:ext cx="1550520" cy="453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Date STR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3" name="CustomShape 27"/>
          <p:cNvSpPr/>
          <p:nvPr/>
        </p:nvSpPr>
        <p:spPr>
          <a:xfrm flipH="1">
            <a:off x="7036560" y="6675120"/>
            <a:ext cx="1550520" cy="453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4" name="CustomShape 28"/>
          <p:cNvSpPr/>
          <p:nvPr/>
        </p:nvSpPr>
        <p:spPr>
          <a:xfrm flipH="1">
            <a:off x="2922120" y="5760720"/>
            <a:ext cx="722880" cy="1184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5" name="CustomShape 29"/>
          <p:cNvSpPr/>
          <p:nvPr/>
        </p:nvSpPr>
        <p:spPr>
          <a:xfrm flipH="1">
            <a:off x="6030720" y="3200400"/>
            <a:ext cx="1550520" cy="453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vfs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6" name="CustomShape 30"/>
          <p:cNvSpPr/>
          <p:nvPr/>
        </p:nvSpPr>
        <p:spPr>
          <a:xfrm flipH="1">
            <a:off x="5756400" y="3931920"/>
            <a:ext cx="1550520" cy="453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7" name="CustomShape 31"/>
          <p:cNvSpPr/>
          <p:nvPr/>
        </p:nvSpPr>
        <p:spPr>
          <a:xfrm flipH="1">
            <a:off x="5573520" y="4572000"/>
            <a:ext cx="1550520" cy="453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exec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8" name="CustomShape 32"/>
          <p:cNvSpPr/>
          <p:nvPr/>
        </p:nvSpPr>
        <p:spPr>
          <a:xfrm>
            <a:off x="9784080" y="5551560"/>
            <a:ext cx="1093320" cy="23083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Tree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9" name="CustomShape 33"/>
          <p:cNvSpPr/>
          <p:nvPr/>
        </p:nvSpPr>
        <p:spPr>
          <a:xfrm flipH="1">
            <a:off x="-1740240" y="3110040"/>
            <a:ext cx="1180080" cy="8190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Parser for  binary opcode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0" name="CustomShape 34"/>
          <p:cNvSpPr/>
          <p:nvPr/>
        </p:nvSpPr>
        <p:spPr>
          <a:xfrm flipH="1" flipV="1" rot="6175800">
            <a:off x="-423000" y="3803040"/>
            <a:ext cx="288000" cy="72000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CustomShape 1"/>
          <p:cNvSpPr/>
          <p:nvPr/>
        </p:nvSpPr>
        <p:spPr>
          <a:xfrm>
            <a:off x="3956760" y="1005840"/>
            <a:ext cx="2257200" cy="4110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2" name="CustomShape 2"/>
          <p:cNvSpPr/>
          <p:nvPr/>
        </p:nvSpPr>
        <p:spPr>
          <a:xfrm flipH="1">
            <a:off x="6950880" y="1554480"/>
            <a:ext cx="1550520" cy="453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3" name="CustomShape 3"/>
          <p:cNvSpPr/>
          <p:nvPr/>
        </p:nvSpPr>
        <p:spPr>
          <a:xfrm flipH="1">
            <a:off x="4476240" y="3291840"/>
            <a:ext cx="1093320" cy="2007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vfs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4" name="CustomShape 4"/>
          <p:cNvSpPr/>
          <p:nvPr/>
        </p:nvSpPr>
        <p:spPr>
          <a:xfrm flipH="1">
            <a:off x="-1467360" y="0"/>
            <a:ext cx="1641960" cy="2373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Driver 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5" name="CustomShape 5"/>
          <p:cNvSpPr/>
          <p:nvPr/>
        </p:nvSpPr>
        <p:spPr>
          <a:xfrm flipH="1">
            <a:off x="1092960" y="4937760"/>
            <a:ext cx="1184760" cy="20991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Char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Register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6" name="CustomShape 6"/>
          <p:cNvSpPr/>
          <p:nvPr/>
        </p:nvSpPr>
        <p:spPr>
          <a:xfrm>
            <a:off x="-1005840" y="4754880"/>
            <a:ext cx="819000" cy="54468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7" name="CustomShape 7"/>
          <p:cNvSpPr/>
          <p:nvPr/>
        </p:nvSpPr>
        <p:spPr>
          <a:xfrm>
            <a:off x="-1645920" y="5669280"/>
            <a:ext cx="819000" cy="54468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8" name="CustomShape 8"/>
          <p:cNvSpPr/>
          <p:nvPr/>
        </p:nvSpPr>
        <p:spPr>
          <a:xfrm>
            <a:off x="-365760" y="5577840"/>
            <a:ext cx="819000" cy="54468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9" name="CustomShape 9"/>
          <p:cNvSpPr/>
          <p:nvPr/>
        </p:nvSpPr>
        <p:spPr>
          <a:xfrm>
            <a:off x="-1463040" y="2560320"/>
            <a:ext cx="819000" cy="54468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0" name="CustomShape 10"/>
          <p:cNvSpPr/>
          <p:nvPr/>
        </p:nvSpPr>
        <p:spPr>
          <a:xfrm>
            <a:off x="-2103120" y="3474720"/>
            <a:ext cx="819000" cy="54468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1" name="CustomShape 11"/>
          <p:cNvSpPr/>
          <p:nvPr/>
        </p:nvSpPr>
        <p:spPr>
          <a:xfrm>
            <a:off x="-822960" y="3383280"/>
            <a:ext cx="819000" cy="54468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2" name="CustomShape 12"/>
          <p:cNvSpPr/>
          <p:nvPr/>
        </p:nvSpPr>
        <p:spPr>
          <a:xfrm>
            <a:off x="-1828800" y="4023360"/>
            <a:ext cx="91044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CustomShape 13"/>
          <p:cNvSpPr/>
          <p:nvPr/>
        </p:nvSpPr>
        <p:spPr>
          <a:xfrm>
            <a:off x="-1188720" y="2926440"/>
            <a:ext cx="91044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CustomShape 14"/>
          <p:cNvSpPr/>
          <p:nvPr/>
        </p:nvSpPr>
        <p:spPr>
          <a:xfrm flipH="1">
            <a:off x="-1741680" y="2834640"/>
            <a:ext cx="453240" cy="63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15"/>
          <p:cNvSpPr/>
          <p:nvPr/>
        </p:nvSpPr>
        <p:spPr>
          <a:xfrm flipH="1">
            <a:off x="-1467360" y="5120640"/>
            <a:ext cx="453240" cy="63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16"/>
          <p:cNvSpPr/>
          <p:nvPr/>
        </p:nvSpPr>
        <p:spPr>
          <a:xfrm>
            <a:off x="-548640" y="5212080"/>
            <a:ext cx="453240" cy="36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17"/>
          <p:cNvSpPr/>
          <p:nvPr/>
        </p:nvSpPr>
        <p:spPr>
          <a:xfrm flipH="1">
            <a:off x="2830320" y="4572000"/>
            <a:ext cx="1550520" cy="2007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File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Dentry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8" name="CustomShape 18"/>
          <p:cNvSpPr/>
          <p:nvPr/>
        </p:nvSpPr>
        <p:spPr>
          <a:xfrm>
            <a:off x="277200" y="4480560"/>
            <a:ext cx="1550520" cy="7538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Probe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remove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9" name="CustomShape 19"/>
          <p:cNvSpPr/>
          <p:nvPr/>
        </p:nvSpPr>
        <p:spPr>
          <a:xfrm>
            <a:off x="5029200" y="2155680"/>
            <a:ext cx="2824200" cy="1135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sys_call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93360" y="1248840"/>
            <a:ext cx="2993400" cy="398880"/>
          </a:xfrm>
          <a:prstGeom prst="roundRect">
            <a:avLst>
              <a:gd name="adj" fmla="val 16667"/>
            </a:avLst>
          </a:prstGeom>
          <a:solidFill>
            <a:srgbClr val="c6d9f1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2"/>
          <p:cNvSpPr/>
          <p:nvPr/>
        </p:nvSpPr>
        <p:spPr>
          <a:xfrm>
            <a:off x="343080" y="1176840"/>
            <a:ext cx="7233840" cy="242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36000"/>
          <a:p>
            <a:pPr marL="216000" indent="-21492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BLE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Serialization Codec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Serialization Transport&amp;PHY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Sequence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Custom 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43080" y="282960"/>
            <a:ext cx="1151820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CustomShape 1"/>
          <p:cNvSpPr/>
          <p:nvPr/>
        </p:nvSpPr>
        <p:spPr>
          <a:xfrm>
            <a:off x="-548640" y="822960"/>
            <a:ext cx="1916280" cy="13676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1" name="CustomShape 2"/>
          <p:cNvSpPr/>
          <p:nvPr/>
        </p:nvSpPr>
        <p:spPr>
          <a:xfrm flipH="1">
            <a:off x="3104640" y="457200"/>
            <a:ext cx="1550520" cy="453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object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2" name="CustomShape 3"/>
          <p:cNvSpPr/>
          <p:nvPr/>
        </p:nvSpPr>
        <p:spPr>
          <a:xfrm>
            <a:off x="-1188720" y="2926440"/>
            <a:ext cx="91044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4"/>
          <p:cNvSpPr/>
          <p:nvPr/>
        </p:nvSpPr>
        <p:spPr>
          <a:xfrm flipH="1">
            <a:off x="-1741680" y="2834640"/>
            <a:ext cx="453240" cy="63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5"/>
          <p:cNvSpPr/>
          <p:nvPr/>
        </p:nvSpPr>
        <p:spPr>
          <a:xfrm>
            <a:off x="731520" y="365760"/>
            <a:ext cx="1916280" cy="13676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5" name="CustomShape 6"/>
          <p:cNvSpPr/>
          <p:nvPr/>
        </p:nvSpPr>
        <p:spPr>
          <a:xfrm>
            <a:off x="2418840" y="1371600"/>
            <a:ext cx="4435200" cy="13633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Serialized large packet sent from 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6" name="CustomShape 7"/>
          <p:cNvSpPr/>
          <p:nvPr/>
        </p:nvSpPr>
        <p:spPr>
          <a:xfrm rot="5400000">
            <a:off x="4215600" y="3074760"/>
            <a:ext cx="627120" cy="866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8"/>
          <p:cNvSpPr/>
          <p:nvPr/>
        </p:nvSpPr>
        <p:spPr>
          <a:xfrm>
            <a:off x="1737360" y="3872520"/>
            <a:ext cx="4435200" cy="25243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9"/>
          <p:cNvSpPr/>
          <p:nvPr/>
        </p:nvSpPr>
        <p:spPr>
          <a:xfrm>
            <a:off x="2507040" y="3902400"/>
            <a:ext cx="1329480" cy="757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eye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9" name="CustomShape 10"/>
          <p:cNvSpPr/>
          <p:nvPr/>
        </p:nvSpPr>
        <p:spPr>
          <a:xfrm>
            <a:off x="3749040" y="4438800"/>
            <a:ext cx="2824200" cy="1135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Neuron 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New cortex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Con sci 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0" name="CustomShape 11"/>
          <p:cNvSpPr/>
          <p:nvPr/>
        </p:nvSpPr>
        <p:spPr>
          <a:xfrm flipH="1" flipV="1" rot="5400000">
            <a:off x="2958840" y="5175360"/>
            <a:ext cx="288000" cy="71928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12"/>
          <p:cNvSpPr/>
          <p:nvPr/>
        </p:nvSpPr>
        <p:spPr>
          <a:xfrm>
            <a:off x="-574560" y="5155560"/>
            <a:ext cx="3698280" cy="28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iuniverse →j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2" name="CustomShape 13"/>
          <p:cNvSpPr/>
          <p:nvPr/>
        </p:nvSpPr>
        <p:spPr>
          <a:xfrm>
            <a:off x="874080" y="1695240"/>
            <a:ext cx="181764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Receive buffer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3" name="CustomShape 14"/>
          <p:cNvSpPr/>
          <p:nvPr/>
        </p:nvSpPr>
        <p:spPr>
          <a:xfrm>
            <a:off x="1645920" y="4480560"/>
            <a:ext cx="1329480" cy="757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4" name="CustomShape 15"/>
          <p:cNvSpPr/>
          <p:nvPr/>
        </p:nvSpPr>
        <p:spPr>
          <a:xfrm>
            <a:off x="1775520" y="4997880"/>
            <a:ext cx="1329480" cy="757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Peni virgin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5" name="CustomShape 16"/>
          <p:cNvSpPr/>
          <p:nvPr/>
        </p:nvSpPr>
        <p:spPr>
          <a:xfrm>
            <a:off x="2418840" y="1010160"/>
            <a:ext cx="3246480" cy="13633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computer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6" name="CustomShape 17"/>
          <p:cNvSpPr/>
          <p:nvPr/>
        </p:nvSpPr>
        <p:spPr>
          <a:xfrm>
            <a:off x="-1495440" y="3067200"/>
            <a:ext cx="2824200" cy="1135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7" name="CustomShape 18"/>
          <p:cNvSpPr/>
          <p:nvPr/>
        </p:nvSpPr>
        <p:spPr>
          <a:xfrm>
            <a:off x="-1593360" y="1421280"/>
            <a:ext cx="1184760" cy="5864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8" name="CustomShape 19"/>
          <p:cNvSpPr/>
          <p:nvPr/>
        </p:nvSpPr>
        <p:spPr>
          <a:xfrm>
            <a:off x="-1227600" y="1005840"/>
            <a:ext cx="1184760" cy="5864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obit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9" name="CustomShape 20"/>
          <p:cNvSpPr/>
          <p:nvPr/>
        </p:nvSpPr>
        <p:spPr>
          <a:xfrm>
            <a:off x="-861840" y="1737360"/>
            <a:ext cx="1184760" cy="5864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0" name="CustomShape 21"/>
          <p:cNvSpPr/>
          <p:nvPr/>
        </p:nvSpPr>
        <p:spPr>
          <a:xfrm>
            <a:off x="-404640" y="1371600"/>
            <a:ext cx="1184760" cy="5864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heat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1" name="CustomShape 22"/>
          <p:cNvSpPr/>
          <p:nvPr/>
        </p:nvSpPr>
        <p:spPr>
          <a:xfrm rot="14184600">
            <a:off x="142920" y="4096440"/>
            <a:ext cx="627120" cy="866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23"/>
          <p:cNvSpPr/>
          <p:nvPr/>
        </p:nvSpPr>
        <p:spPr>
          <a:xfrm>
            <a:off x="3710160" y="5548320"/>
            <a:ext cx="597960" cy="757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3" name="Line 24"/>
          <p:cNvSpPr/>
          <p:nvPr/>
        </p:nvSpPr>
        <p:spPr>
          <a:xfrm>
            <a:off x="11287800" y="1635840"/>
            <a:ext cx="360" cy="2021760"/>
          </a:xfrm>
          <a:prstGeom prst="line">
            <a:avLst/>
          </a:prstGeom>
          <a:ln w="255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25"/>
          <p:cNvSpPr/>
          <p:nvPr/>
        </p:nvSpPr>
        <p:spPr>
          <a:xfrm>
            <a:off x="8344440" y="447120"/>
            <a:ext cx="728640" cy="22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language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5" name="CustomShape 26"/>
          <p:cNvSpPr/>
          <p:nvPr/>
        </p:nvSpPr>
        <p:spPr>
          <a:xfrm>
            <a:off x="11430000" y="1645920"/>
            <a:ext cx="428400" cy="22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6" name="CustomShape 27"/>
          <p:cNvSpPr/>
          <p:nvPr/>
        </p:nvSpPr>
        <p:spPr>
          <a:xfrm>
            <a:off x="9323640" y="201348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A-Z aphabet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english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7" name="CustomShape 28"/>
          <p:cNvSpPr/>
          <p:nvPr/>
        </p:nvSpPr>
        <p:spPr>
          <a:xfrm>
            <a:off x="12018960" y="201348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 e I o 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8" name="CustomShape 29"/>
          <p:cNvSpPr/>
          <p:nvPr/>
        </p:nvSpPr>
        <p:spPr>
          <a:xfrm>
            <a:off x="12039480" y="3219480"/>
            <a:ext cx="1254600" cy="519840"/>
          </a:xfrm>
          <a:prstGeom prst="rect">
            <a:avLst/>
          </a:prstGeom>
          <a:solidFill>
            <a:srgbClr val="fdeada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DNA  AGCT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9" name="CustomShape 30"/>
          <p:cNvSpPr/>
          <p:nvPr/>
        </p:nvSpPr>
        <p:spPr>
          <a:xfrm>
            <a:off x="9323640" y="3219480"/>
            <a:ext cx="1295280" cy="29556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maths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0" name="CustomShape 31"/>
          <p:cNvSpPr/>
          <p:nvPr/>
        </p:nvSpPr>
        <p:spPr>
          <a:xfrm>
            <a:off x="10725840" y="2124360"/>
            <a:ext cx="1215000" cy="15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32"/>
          <p:cNvSpPr/>
          <p:nvPr/>
        </p:nvSpPr>
        <p:spPr>
          <a:xfrm rot="16200000">
            <a:off x="9554040" y="2794680"/>
            <a:ext cx="601560" cy="15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CustomShape 33"/>
          <p:cNvSpPr/>
          <p:nvPr/>
        </p:nvSpPr>
        <p:spPr>
          <a:xfrm rot="5400000">
            <a:off x="12225240" y="2806920"/>
            <a:ext cx="601920" cy="153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34"/>
          <p:cNvSpPr/>
          <p:nvPr/>
        </p:nvSpPr>
        <p:spPr>
          <a:xfrm>
            <a:off x="12461040" y="2791080"/>
            <a:ext cx="88740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4" name="CustomShape 35"/>
          <p:cNvSpPr/>
          <p:nvPr/>
        </p:nvSpPr>
        <p:spPr>
          <a:xfrm>
            <a:off x="7863840" y="2869200"/>
            <a:ext cx="1710720" cy="1072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36"/>
          <p:cNvSpPr/>
          <p:nvPr/>
        </p:nvSpPr>
        <p:spPr>
          <a:xfrm>
            <a:off x="8263080" y="2919240"/>
            <a:ext cx="8877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Maths 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6" name="CustomShape 37"/>
          <p:cNvSpPr/>
          <p:nvPr/>
        </p:nvSpPr>
        <p:spPr>
          <a:xfrm>
            <a:off x="7940160" y="3177000"/>
            <a:ext cx="1533240" cy="671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Symblic universe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7" name="CustomShape 38"/>
          <p:cNvSpPr/>
          <p:nvPr/>
        </p:nvSpPr>
        <p:spPr>
          <a:xfrm flipH="1">
            <a:off x="8704440" y="3013920"/>
            <a:ext cx="441720" cy="158760"/>
          </a:xfrm>
          <a:prstGeom prst="curvedConnector4">
            <a:avLst>
              <a:gd name="adj1" fmla="val -54283"/>
              <a:gd name="adj2" fmla="val 79052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CustomShape 39"/>
          <p:cNvSpPr/>
          <p:nvPr/>
        </p:nvSpPr>
        <p:spPr>
          <a:xfrm flipH="1">
            <a:off x="9099000" y="2953080"/>
            <a:ext cx="3484080" cy="31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2320">
            <a:solidFill>
              <a:srgbClr val="ff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CustomShape 40"/>
          <p:cNvSpPr/>
          <p:nvPr/>
        </p:nvSpPr>
        <p:spPr>
          <a:xfrm>
            <a:off x="8111880" y="2640240"/>
            <a:ext cx="1213920" cy="22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Find 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0" name="CustomShape 41"/>
          <p:cNvSpPr/>
          <p:nvPr/>
        </p:nvSpPr>
        <p:spPr>
          <a:xfrm>
            <a:off x="9481680" y="3657600"/>
            <a:ext cx="2160720" cy="3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←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number and sharp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Geo axis y z.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1" name="Line 42"/>
          <p:cNvSpPr/>
          <p:nvPr/>
        </p:nvSpPr>
        <p:spPr>
          <a:xfrm>
            <a:off x="6949440" y="1361520"/>
            <a:ext cx="360" cy="4673520"/>
          </a:xfrm>
          <a:prstGeom prst="line">
            <a:avLst/>
          </a:prstGeom>
          <a:ln w="255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CustomShape 43"/>
          <p:cNvSpPr/>
          <p:nvPr/>
        </p:nvSpPr>
        <p:spPr>
          <a:xfrm>
            <a:off x="9307800" y="4170960"/>
            <a:ext cx="1295280" cy="29556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3" name="CustomShape 44"/>
          <p:cNvSpPr/>
          <p:nvPr/>
        </p:nvSpPr>
        <p:spPr>
          <a:xfrm>
            <a:off x="11612880" y="4006800"/>
            <a:ext cx="12531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Physics electron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4" name="CustomShape 45"/>
          <p:cNvSpPr/>
          <p:nvPr/>
        </p:nvSpPr>
        <p:spPr>
          <a:xfrm>
            <a:off x="9326880" y="487116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Cirriut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5" name="CustomShape 46"/>
          <p:cNvSpPr/>
          <p:nvPr/>
        </p:nvSpPr>
        <p:spPr>
          <a:xfrm>
            <a:off x="9307800" y="557784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geometry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6" name="CustomShape 47"/>
          <p:cNvSpPr/>
          <p:nvPr/>
        </p:nvSpPr>
        <p:spPr>
          <a:xfrm>
            <a:off x="10538640" y="4170960"/>
            <a:ext cx="12531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Asm 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7" name="CustomShape 48"/>
          <p:cNvSpPr/>
          <p:nvPr/>
        </p:nvSpPr>
        <p:spPr>
          <a:xfrm>
            <a:off x="10630080" y="4474080"/>
            <a:ext cx="12531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lisp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8" name="CustomShape 49"/>
          <p:cNvSpPr/>
          <p:nvPr/>
        </p:nvSpPr>
        <p:spPr>
          <a:xfrm>
            <a:off x="10881360" y="4754880"/>
            <a:ext cx="12531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algorithm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9" name="CustomShape 50"/>
          <p:cNvSpPr/>
          <p:nvPr/>
        </p:nvSpPr>
        <p:spPr>
          <a:xfrm>
            <a:off x="10424160" y="3193920"/>
            <a:ext cx="12531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Neoton calculation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0" name="CustomShape 51"/>
          <p:cNvSpPr/>
          <p:nvPr/>
        </p:nvSpPr>
        <p:spPr>
          <a:xfrm>
            <a:off x="10870200" y="4989960"/>
            <a:ext cx="12531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UML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1" name="CustomShape 52"/>
          <p:cNvSpPr/>
          <p:nvPr/>
        </p:nvSpPr>
        <p:spPr>
          <a:xfrm>
            <a:off x="8404560" y="1063440"/>
            <a:ext cx="428400" cy="22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2" name="CustomShape 53"/>
          <p:cNvSpPr/>
          <p:nvPr/>
        </p:nvSpPr>
        <p:spPr>
          <a:xfrm>
            <a:off x="8869680" y="999360"/>
            <a:ext cx="12531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UML ppt visio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3" name="CustomShape 54"/>
          <p:cNvSpPr/>
          <p:nvPr/>
        </p:nvSpPr>
        <p:spPr>
          <a:xfrm>
            <a:off x="9052560" y="731520"/>
            <a:ext cx="12531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Paper pencil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4" name="CustomShape 55"/>
          <p:cNvSpPr/>
          <p:nvPr/>
        </p:nvSpPr>
        <p:spPr>
          <a:xfrm>
            <a:off x="8892720" y="1280160"/>
            <a:ext cx="12531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Vim find grep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5" name="CustomShape 56"/>
          <p:cNvSpPr/>
          <p:nvPr/>
        </p:nvSpPr>
        <p:spPr>
          <a:xfrm>
            <a:off x="10172880" y="1188720"/>
            <a:ext cx="12531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Vim cscope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6" name="CustomShape 57"/>
          <p:cNvSpPr/>
          <p:nvPr/>
        </p:nvSpPr>
        <p:spPr>
          <a:xfrm flipH="1">
            <a:off x="3016080" y="8138160"/>
            <a:ext cx="1095840" cy="7300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23 a chromesomes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7" name="CustomShape 58"/>
          <p:cNvSpPr/>
          <p:nvPr/>
        </p:nvSpPr>
        <p:spPr>
          <a:xfrm flipH="1">
            <a:off x="4204440" y="8138160"/>
            <a:ext cx="819000" cy="638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23 b chromesomes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8" name="Line 59"/>
          <p:cNvSpPr/>
          <p:nvPr/>
        </p:nvSpPr>
        <p:spPr>
          <a:xfrm>
            <a:off x="3474720" y="7315200"/>
            <a:ext cx="100584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60"/>
          <p:cNvSpPr/>
          <p:nvPr/>
        </p:nvSpPr>
        <p:spPr>
          <a:xfrm>
            <a:off x="4754880" y="6949440"/>
            <a:ext cx="2101680" cy="8215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Pre serve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Pre servation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Sur vivid machine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0" name="CustomShape 61"/>
          <p:cNvSpPr/>
          <p:nvPr/>
        </p:nvSpPr>
        <p:spPr>
          <a:xfrm>
            <a:off x="3366720" y="7498080"/>
            <a:ext cx="1295280" cy="29556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build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1" name="CustomShape 62"/>
          <p:cNvSpPr/>
          <p:nvPr/>
        </p:nvSpPr>
        <p:spPr>
          <a:xfrm flipH="1">
            <a:off x="1827360" y="7040880"/>
            <a:ext cx="1095840" cy="7300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protein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2" name="CustomShape 63"/>
          <p:cNvSpPr/>
          <p:nvPr/>
        </p:nvSpPr>
        <p:spPr>
          <a:xfrm>
            <a:off x="8778240" y="7132320"/>
            <a:ext cx="1779840" cy="2193120"/>
          </a:xfrm>
          <a:prstGeom prst="wedgeRoundRectCallout">
            <a:avLst>
              <a:gd name="adj1" fmla="val -29347"/>
              <a:gd name="adj2" fmla="val -16757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Scire : to know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Sci 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CustomShape 1"/>
          <p:cNvSpPr/>
          <p:nvPr/>
        </p:nvSpPr>
        <p:spPr>
          <a:xfrm flipH="1">
            <a:off x="4823280" y="5765040"/>
            <a:ext cx="1550520" cy="453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time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4" name="CustomShape 2"/>
          <p:cNvSpPr/>
          <p:nvPr/>
        </p:nvSpPr>
        <p:spPr>
          <a:xfrm>
            <a:off x="1475280" y="2494440"/>
            <a:ext cx="91044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CustomShape 3"/>
          <p:cNvSpPr/>
          <p:nvPr/>
        </p:nvSpPr>
        <p:spPr>
          <a:xfrm flipH="1">
            <a:off x="922320" y="2402640"/>
            <a:ext cx="453240" cy="63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CustomShape 4"/>
          <p:cNvSpPr/>
          <p:nvPr/>
        </p:nvSpPr>
        <p:spPr>
          <a:xfrm>
            <a:off x="4812480" y="1263240"/>
            <a:ext cx="1314000" cy="8398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earth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7" name="CustomShape 5"/>
          <p:cNvSpPr/>
          <p:nvPr/>
        </p:nvSpPr>
        <p:spPr>
          <a:xfrm rot="5400000">
            <a:off x="6537600" y="2984400"/>
            <a:ext cx="737280" cy="29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CustomShape 6"/>
          <p:cNvSpPr/>
          <p:nvPr/>
        </p:nvSpPr>
        <p:spPr>
          <a:xfrm>
            <a:off x="4401360" y="3440520"/>
            <a:ext cx="4023360" cy="2253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CustomShape 7"/>
          <p:cNvSpPr/>
          <p:nvPr/>
        </p:nvSpPr>
        <p:spPr>
          <a:xfrm>
            <a:off x="5171040" y="3470400"/>
            <a:ext cx="1329480" cy="757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eye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0" name="CustomShape 8"/>
          <p:cNvSpPr/>
          <p:nvPr/>
        </p:nvSpPr>
        <p:spPr>
          <a:xfrm>
            <a:off x="8312760" y="3362040"/>
            <a:ext cx="2111400" cy="9356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Neuron 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New cortex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Con sci 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1" name="CustomShape 9"/>
          <p:cNvSpPr/>
          <p:nvPr/>
        </p:nvSpPr>
        <p:spPr>
          <a:xfrm flipH="1" flipV="1" rot="5400000">
            <a:off x="5622840" y="4743360"/>
            <a:ext cx="288000" cy="71928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CustomShape 10"/>
          <p:cNvSpPr/>
          <p:nvPr/>
        </p:nvSpPr>
        <p:spPr>
          <a:xfrm>
            <a:off x="4309920" y="4048560"/>
            <a:ext cx="1329480" cy="757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3" name="CustomShape 11"/>
          <p:cNvSpPr/>
          <p:nvPr/>
        </p:nvSpPr>
        <p:spPr>
          <a:xfrm>
            <a:off x="4439520" y="4565880"/>
            <a:ext cx="1329480" cy="757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Peni virgin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4" name="CustomShape 12"/>
          <p:cNvSpPr/>
          <p:nvPr/>
        </p:nvSpPr>
        <p:spPr>
          <a:xfrm>
            <a:off x="6870240" y="1488240"/>
            <a:ext cx="1450800" cy="7063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computer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5" name="CustomShape 13"/>
          <p:cNvSpPr/>
          <p:nvPr/>
        </p:nvSpPr>
        <p:spPr>
          <a:xfrm>
            <a:off x="1168560" y="2635200"/>
            <a:ext cx="2031840" cy="839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6" name="CustomShape 14"/>
          <p:cNvSpPr/>
          <p:nvPr/>
        </p:nvSpPr>
        <p:spPr>
          <a:xfrm>
            <a:off x="1070640" y="1385280"/>
            <a:ext cx="1184760" cy="5864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7" name="CustomShape 15"/>
          <p:cNvSpPr/>
          <p:nvPr/>
        </p:nvSpPr>
        <p:spPr>
          <a:xfrm>
            <a:off x="1436400" y="969840"/>
            <a:ext cx="1184760" cy="5864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obit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8" name="CustomShape 16"/>
          <p:cNvSpPr/>
          <p:nvPr/>
        </p:nvSpPr>
        <p:spPr>
          <a:xfrm>
            <a:off x="1802160" y="1701360"/>
            <a:ext cx="1184760" cy="5864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9" name="CustomShape 17"/>
          <p:cNvSpPr/>
          <p:nvPr/>
        </p:nvSpPr>
        <p:spPr>
          <a:xfrm>
            <a:off x="2259360" y="1335600"/>
            <a:ext cx="1184760" cy="5864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heat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0" name="CustomShape 18"/>
          <p:cNvSpPr/>
          <p:nvPr/>
        </p:nvSpPr>
        <p:spPr>
          <a:xfrm rot="14184600">
            <a:off x="2989800" y="3912480"/>
            <a:ext cx="906480" cy="277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CustomShape 19"/>
          <p:cNvSpPr/>
          <p:nvPr/>
        </p:nvSpPr>
        <p:spPr>
          <a:xfrm>
            <a:off x="6374160" y="5116320"/>
            <a:ext cx="597960" cy="757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2" name="CustomShape 20"/>
          <p:cNvSpPr/>
          <p:nvPr/>
        </p:nvSpPr>
        <p:spPr>
          <a:xfrm>
            <a:off x="1463040" y="5486040"/>
            <a:ext cx="2834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21"/>
          <p:cNvSpPr/>
          <p:nvPr/>
        </p:nvSpPr>
        <p:spPr>
          <a:xfrm flipV="1">
            <a:off x="1371240" y="3200400"/>
            <a:ext cx="360" cy="210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22"/>
          <p:cNvSpPr/>
          <p:nvPr/>
        </p:nvSpPr>
        <p:spPr>
          <a:xfrm flipH="1">
            <a:off x="365760" y="5303520"/>
            <a:ext cx="1005840" cy="91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23"/>
          <p:cNvSpPr/>
          <p:nvPr/>
        </p:nvSpPr>
        <p:spPr>
          <a:xfrm>
            <a:off x="4114800" y="6217920"/>
            <a:ext cx="2834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24"/>
          <p:cNvSpPr/>
          <p:nvPr/>
        </p:nvSpPr>
        <p:spPr>
          <a:xfrm flipH="1">
            <a:off x="4388760" y="552600"/>
            <a:ext cx="1550520" cy="453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object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7" name="CustomShape 25"/>
          <p:cNvSpPr/>
          <p:nvPr/>
        </p:nvSpPr>
        <p:spPr>
          <a:xfrm>
            <a:off x="280080" y="166680"/>
            <a:ext cx="11636640" cy="4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15200" tIns="0" bIns="0" anchor="b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objects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CustomShape 1"/>
          <p:cNvSpPr/>
          <p:nvPr/>
        </p:nvSpPr>
        <p:spPr>
          <a:xfrm>
            <a:off x="3108960" y="1586520"/>
            <a:ext cx="4435200" cy="25243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2"/>
          <p:cNvSpPr/>
          <p:nvPr/>
        </p:nvSpPr>
        <p:spPr>
          <a:xfrm>
            <a:off x="3878640" y="1616400"/>
            <a:ext cx="1329480" cy="757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eye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0" name="CustomShape 3"/>
          <p:cNvSpPr/>
          <p:nvPr/>
        </p:nvSpPr>
        <p:spPr>
          <a:xfrm>
            <a:off x="6392520" y="1990440"/>
            <a:ext cx="2111400" cy="9356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Neuron 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New cortex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Con sci 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1" name="CustomShape 4"/>
          <p:cNvSpPr/>
          <p:nvPr/>
        </p:nvSpPr>
        <p:spPr>
          <a:xfrm flipH="1" flipV="1" rot="5400000">
            <a:off x="4330440" y="2889360"/>
            <a:ext cx="288000" cy="71928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5"/>
          <p:cNvSpPr/>
          <p:nvPr/>
        </p:nvSpPr>
        <p:spPr>
          <a:xfrm>
            <a:off x="416520" y="822960"/>
            <a:ext cx="3698280" cy="28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iuniverse →j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3" name="CustomShape 6"/>
          <p:cNvSpPr/>
          <p:nvPr/>
        </p:nvSpPr>
        <p:spPr>
          <a:xfrm>
            <a:off x="3017520" y="2194560"/>
            <a:ext cx="1329480" cy="757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4" name="CustomShape 7"/>
          <p:cNvSpPr/>
          <p:nvPr/>
        </p:nvSpPr>
        <p:spPr>
          <a:xfrm>
            <a:off x="3147120" y="2711880"/>
            <a:ext cx="1329480" cy="757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Peni virgin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5" name="CustomShape 8"/>
          <p:cNvSpPr/>
          <p:nvPr/>
        </p:nvSpPr>
        <p:spPr>
          <a:xfrm>
            <a:off x="4491000" y="640080"/>
            <a:ext cx="2824200" cy="1135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6" name="CustomShape 9"/>
          <p:cNvSpPr/>
          <p:nvPr/>
        </p:nvSpPr>
        <p:spPr>
          <a:xfrm>
            <a:off x="5081760" y="3262320"/>
            <a:ext cx="597960" cy="757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7" name="CustomShape 10"/>
          <p:cNvSpPr/>
          <p:nvPr/>
        </p:nvSpPr>
        <p:spPr>
          <a:xfrm flipH="1">
            <a:off x="4390560" y="5213520"/>
            <a:ext cx="1095840" cy="7300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23 a chromesomes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8" name="CustomShape 11"/>
          <p:cNvSpPr/>
          <p:nvPr/>
        </p:nvSpPr>
        <p:spPr>
          <a:xfrm flipH="1">
            <a:off x="5490000" y="5213520"/>
            <a:ext cx="819000" cy="638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23 b chromesomes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9" name="Line 12"/>
          <p:cNvSpPr/>
          <p:nvPr/>
        </p:nvSpPr>
        <p:spPr>
          <a:xfrm>
            <a:off x="4738320" y="4525200"/>
            <a:ext cx="100584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CustomShape 13"/>
          <p:cNvSpPr/>
          <p:nvPr/>
        </p:nvSpPr>
        <p:spPr>
          <a:xfrm>
            <a:off x="6018480" y="4159440"/>
            <a:ext cx="2101680" cy="8215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Pre serve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Pre servation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Sur vivid machine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1" name="CustomShape 14"/>
          <p:cNvSpPr/>
          <p:nvPr/>
        </p:nvSpPr>
        <p:spPr>
          <a:xfrm>
            <a:off x="4630320" y="4616640"/>
            <a:ext cx="1296720" cy="38700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build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2" name="CustomShape 15"/>
          <p:cNvSpPr/>
          <p:nvPr/>
        </p:nvSpPr>
        <p:spPr>
          <a:xfrm flipH="1">
            <a:off x="3201840" y="4482000"/>
            <a:ext cx="1095840" cy="7300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protein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3" name="CustomShape 16"/>
          <p:cNvSpPr/>
          <p:nvPr/>
        </p:nvSpPr>
        <p:spPr>
          <a:xfrm>
            <a:off x="280080" y="166680"/>
            <a:ext cx="11636640" cy="4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15200" tIns="0" bIns="0" anchor="b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body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CustomShape 1"/>
          <p:cNvSpPr/>
          <p:nvPr/>
        </p:nvSpPr>
        <p:spPr>
          <a:xfrm>
            <a:off x="2003400" y="3453480"/>
            <a:ext cx="2111400" cy="9356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Neuron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New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cortex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Con sci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5" name="Line 2"/>
          <p:cNvSpPr/>
          <p:nvPr/>
        </p:nvSpPr>
        <p:spPr>
          <a:xfrm>
            <a:off x="8947800" y="1671840"/>
            <a:ext cx="360" cy="2021760"/>
          </a:xfrm>
          <a:prstGeom prst="line">
            <a:avLst/>
          </a:prstGeom>
          <a:ln w="255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3"/>
          <p:cNvSpPr/>
          <p:nvPr/>
        </p:nvSpPr>
        <p:spPr>
          <a:xfrm>
            <a:off x="6004440" y="483120"/>
            <a:ext cx="728640" cy="22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language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7" name="CustomShape 4"/>
          <p:cNvSpPr/>
          <p:nvPr/>
        </p:nvSpPr>
        <p:spPr>
          <a:xfrm>
            <a:off x="9090000" y="1681920"/>
            <a:ext cx="428400" cy="22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8" name="CustomShape 5"/>
          <p:cNvSpPr/>
          <p:nvPr/>
        </p:nvSpPr>
        <p:spPr>
          <a:xfrm>
            <a:off x="6983640" y="204948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A-Z aphabet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english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9" name="CustomShape 6"/>
          <p:cNvSpPr/>
          <p:nvPr/>
        </p:nvSpPr>
        <p:spPr>
          <a:xfrm>
            <a:off x="9678960" y="204948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 e I o 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0" name="CustomShape 7"/>
          <p:cNvSpPr/>
          <p:nvPr/>
        </p:nvSpPr>
        <p:spPr>
          <a:xfrm>
            <a:off x="9699480" y="3255480"/>
            <a:ext cx="1254600" cy="519840"/>
          </a:xfrm>
          <a:prstGeom prst="rect">
            <a:avLst/>
          </a:prstGeom>
          <a:solidFill>
            <a:srgbClr val="fdeada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DNA  AGCT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1" name="CustomShape 8"/>
          <p:cNvSpPr/>
          <p:nvPr/>
        </p:nvSpPr>
        <p:spPr>
          <a:xfrm>
            <a:off x="6983640" y="3255480"/>
            <a:ext cx="1295280" cy="29556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maths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2" name="CustomShape 9"/>
          <p:cNvSpPr/>
          <p:nvPr/>
        </p:nvSpPr>
        <p:spPr>
          <a:xfrm>
            <a:off x="8385840" y="2160360"/>
            <a:ext cx="1215000" cy="15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CustomShape 10"/>
          <p:cNvSpPr/>
          <p:nvPr/>
        </p:nvSpPr>
        <p:spPr>
          <a:xfrm rot="16200000">
            <a:off x="7214040" y="2830680"/>
            <a:ext cx="601560" cy="15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11"/>
          <p:cNvSpPr/>
          <p:nvPr/>
        </p:nvSpPr>
        <p:spPr>
          <a:xfrm rot="5400000">
            <a:off x="9885240" y="2842920"/>
            <a:ext cx="601920" cy="153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12"/>
          <p:cNvSpPr/>
          <p:nvPr/>
        </p:nvSpPr>
        <p:spPr>
          <a:xfrm>
            <a:off x="10121040" y="2827080"/>
            <a:ext cx="88740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6" name="CustomShape 13"/>
          <p:cNvSpPr/>
          <p:nvPr/>
        </p:nvSpPr>
        <p:spPr>
          <a:xfrm>
            <a:off x="5523840" y="2905200"/>
            <a:ext cx="1710720" cy="1072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14"/>
          <p:cNvSpPr/>
          <p:nvPr/>
        </p:nvSpPr>
        <p:spPr>
          <a:xfrm>
            <a:off x="5923080" y="2955240"/>
            <a:ext cx="8877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Maths 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8" name="CustomShape 15"/>
          <p:cNvSpPr/>
          <p:nvPr/>
        </p:nvSpPr>
        <p:spPr>
          <a:xfrm>
            <a:off x="5450400" y="3443400"/>
            <a:ext cx="1533240" cy="671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Symblic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universe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9" name="CustomShape 16"/>
          <p:cNvSpPr/>
          <p:nvPr/>
        </p:nvSpPr>
        <p:spPr>
          <a:xfrm flipH="1">
            <a:off x="6364440" y="3049920"/>
            <a:ext cx="441720" cy="158760"/>
          </a:xfrm>
          <a:prstGeom prst="curvedConnector4">
            <a:avLst>
              <a:gd name="adj1" fmla="val -54283"/>
              <a:gd name="adj2" fmla="val 79052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CustomShape 17"/>
          <p:cNvSpPr/>
          <p:nvPr/>
        </p:nvSpPr>
        <p:spPr>
          <a:xfrm flipH="1">
            <a:off x="6759000" y="2989080"/>
            <a:ext cx="3484080" cy="31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2320">
            <a:solidFill>
              <a:srgbClr val="ff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CustomShape 18"/>
          <p:cNvSpPr/>
          <p:nvPr/>
        </p:nvSpPr>
        <p:spPr>
          <a:xfrm>
            <a:off x="5771880" y="2676240"/>
            <a:ext cx="1213920" cy="22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Find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2" name="CustomShape 19"/>
          <p:cNvSpPr/>
          <p:nvPr/>
        </p:nvSpPr>
        <p:spPr>
          <a:xfrm>
            <a:off x="7141680" y="3693600"/>
            <a:ext cx="2160720" cy="3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←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number and sharp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Geo axis y z.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3" name="CustomShape 20"/>
          <p:cNvSpPr/>
          <p:nvPr/>
        </p:nvSpPr>
        <p:spPr>
          <a:xfrm>
            <a:off x="6967800" y="4206960"/>
            <a:ext cx="1295280" cy="29556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4" name="CustomShape 21"/>
          <p:cNvSpPr/>
          <p:nvPr/>
        </p:nvSpPr>
        <p:spPr>
          <a:xfrm>
            <a:off x="9272880" y="4042800"/>
            <a:ext cx="12531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Physics electron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5" name="CustomShape 22"/>
          <p:cNvSpPr/>
          <p:nvPr/>
        </p:nvSpPr>
        <p:spPr>
          <a:xfrm>
            <a:off x="6986880" y="490716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Cirriut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6" name="CustomShape 23"/>
          <p:cNvSpPr/>
          <p:nvPr/>
        </p:nvSpPr>
        <p:spPr>
          <a:xfrm>
            <a:off x="6967800" y="561384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geometry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7" name="CustomShape 24"/>
          <p:cNvSpPr/>
          <p:nvPr/>
        </p:nvSpPr>
        <p:spPr>
          <a:xfrm>
            <a:off x="8198640" y="4206960"/>
            <a:ext cx="12531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Asm 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8" name="CustomShape 25"/>
          <p:cNvSpPr/>
          <p:nvPr/>
        </p:nvSpPr>
        <p:spPr>
          <a:xfrm>
            <a:off x="8290080" y="4510080"/>
            <a:ext cx="12531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lisp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9" name="CustomShape 26"/>
          <p:cNvSpPr/>
          <p:nvPr/>
        </p:nvSpPr>
        <p:spPr>
          <a:xfrm>
            <a:off x="8541360" y="4790880"/>
            <a:ext cx="12531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algorithm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0" name="CustomShape 27"/>
          <p:cNvSpPr/>
          <p:nvPr/>
        </p:nvSpPr>
        <p:spPr>
          <a:xfrm>
            <a:off x="8084160" y="3229920"/>
            <a:ext cx="12531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Neoton calculation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1" name="CustomShape 28"/>
          <p:cNvSpPr/>
          <p:nvPr/>
        </p:nvSpPr>
        <p:spPr>
          <a:xfrm>
            <a:off x="8530200" y="5025960"/>
            <a:ext cx="12531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UML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2" name="CustomShape 29"/>
          <p:cNvSpPr/>
          <p:nvPr/>
        </p:nvSpPr>
        <p:spPr>
          <a:xfrm>
            <a:off x="6064560" y="1099440"/>
            <a:ext cx="428400" cy="22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3" name="CustomShape 30"/>
          <p:cNvSpPr/>
          <p:nvPr/>
        </p:nvSpPr>
        <p:spPr>
          <a:xfrm>
            <a:off x="6529680" y="1035360"/>
            <a:ext cx="12531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UML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ppt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visio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4" name="CustomShape 31"/>
          <p:cNvSpPr/>
          <p:nvPr/>
        </p:nvSpPr>
        <p:spPr>
          <a:xfrm>
            <a:off x="6712560" y="767520"/>
            <a:ext cx="12531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Paper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pencil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5" name="CustomShape 32"/>
          <p:cNvSpPr/>
          <p:nvPr/>
        </p:nvSpPr>
        <p:spPr>
          <a:xfrm>
            <a:off x="6552720" y="1316160"/>
            <a:ext cx="12531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Vim find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grep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6" name="CustomShape 33"/>
          <p:cNvSpPr/>
          <p:nvPr/>
        </p:nvSpPr>
        <p:spPr>
          <a:xfrm>
            <a:off x="7832880" y="1224720"/>
            <a:ext cx="12531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Vim cscope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7" name="CustomShape 34"/>
          <p:cNvSpPr/>
          <p:nvPr/>
        </p:nvSpPr>
        <p:spPr>
          <a:xfrm>
            <a:off x="8961120" y="5669280"/>
            <a:ext cx="1688400" cy="1370160"/>
          </a:xfrm>
          <a:prstGeom prst="wedgeRoundRectCallout">
            <a:avLst>
              <a:gd name="adj1" fmla="val -29347"/>
              <a:gd name="adj2" fmla="val -16757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Scire : to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know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Sci 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8" name="CustomShape 35"/>
          <p:cNvSpPr/>
          <p:nvPr/>
        </p:nvSpPr>
        <p:spPr>
          <a:xfrm>
            <a:off x="280080" y="168120"/>
            <a:ext cx="11636640" cy="4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15200" tIns="0" bIns="0" anchor="b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9" name="CustomShape 36"/>
          <p:cNvSpPr/>
          <p:nvPr/>
        </p:nvSpPr>
        <p:spPr>
          <a:xfrm>
            <a:off x="2104200" y="5311440"/>
            <a:ext cx="1002600" cy="365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athletic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0" name="CustomShape 37"/>
          <p:cNvSpPr/>
          <p:nvPr/>
        </p:nvSpPr>
        <p:spPr>
          <a:xfrm>
            <a:off x="365760" y="4480560"/>
            <a:ext cx="1097280" cy="4572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energy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1" name="CustomShape 38"/>
          <p:cNvSpPr/>
          <p:nvPr/>
        </p:nvSpPr>
        <p:spPr>
          <a:xfrm>
            <a:off x="2226240" y="4363200"/>
            <a:ext cx="1736640" cy="18288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CustomShape 39"/>
          <p:cNvSpPr/>
          <p:nvPr/>
        </p:nvSpPr>
        <p:spPr>
          <a:xfrm flipV="1">
            <a:off x="-360" y="5211360"/>
            <a:ext cx="2194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CustomShape 40"/>
          <p:cNvSpPr/>
          <p:nvPr/>
        </p:nvSpPr>
        <p:spPr>
          <a:xfrm flipH="1">
            <a:off x="2741040" y="4396320"/>
            <a:ext cx="822960" cy="365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consous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4" name="CustomShape 41"/>
          <p:cNvSpPr/>
          <p:nvPr/>
        </p:nvSpPr>
        <p:spPr>
          <a:xfrm flipH="1">
            <a:off x="2649600" y="4944960"/>
            <a:ext cx="914400" cy="274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me</a:t>
            </a: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mor</a:t>
            </a: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y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5" name="CustomShape 42"/>
          <p:cNvSpPr/>
          <p:nvPr/>
        </p:nvSpPr>
        <p:spPr>
          <a:xfrm flipH="1">
            <a:off x="3106800" y="5311440"/>
            <a:ext cx="822960" cy="274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dream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6" name="CustomShape 43"/>
          <p:cNvSpPr/>
          <p:nvPr/>
        </p:nvSpPr>
        <p:spPr>
          <a:xfrm flipH="1">
            <a:off x="3106800" y="5585760"/>
            <a:ext cx="640080" cy="274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calculate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7" name="CustomShape 44"/>
          <p:cNvSpPr/>
          <p:nvPr/>
        </p:nvSpPr>
        <p:spPr>
          <a:xfrm flipH="1">
            <a:off x="3746880" y="5585760"/>
            <a:ext cx="640080" cy="274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8" name="CustomShape 45"/>
          <p:cNvSpPr/>
          <p:nvPr/>
        </p:nvSpPr>
        <p:spPr>
          <a:xfrm flipH="1" flipV="1">
            <a:off x="4114440" y="5028840"/>
            <a:ext cx="146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CustomShape 1"/>
          <p:cNvSpPr/>
          <p:nvPr/>
        </p:nvSpPr>
        <p:spPr>
          <a:xfrm>
            <a:off x="9300600" y="151920"/>
            <a:ext cx="2511360" cy="3120120"/>
          </a:xfrm>
          <a:prstGeom prst="rect">
            <a:avLst/>
          </a:prstGeom>
          <a:solidFill>
            <a:srgbClr val="ffffff"/>
          </a:solidFill>
          <a:ln cap="rnd" w="25560">
            <a:solidFill>
              <a:srgbClr val="4f81bd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CustomShape 2"/>
          <p:cNvSpPr/>
          <p:nvPr/>
        </p:nvSpPr>
        <p:spPr>
          <a:xfrm>
            <a:off x="280080" y="164520"/>
            <a:ext cx="11636640" cy="4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15200" tIns="0" bIns="0" anchor="b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AP storage: realize Flash-less operation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1" name="CustomShape 3"/>
          <p:cNvSpPr/>
          <p:nvPr/>
        </p:nvSpPr>
        <p:spPr>
          <a:xfrm>
            <a:off x="280440" y="740520"/>
            <a:ext cx="6271560" cy="542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15200" tIns="59040" bIns="59040"/>
          <a:p>
            <a:pPr marL="216000" indent="-21492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23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Problem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ActivityLog is designed on the assumption that it will store log data into SPI-Flash connected to 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System which has AP like Nigel, has storage on AP side as well, so we want to integrate into one device.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262626"/>
              </a:buClr>
              <a:buFont typeface="Arial"/>
              <a:buChar char="-"/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Reduce number of parts, reduce PCB size.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23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Measure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Develop AP Storage 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262626"/>
              </a:buClr>
              <a:buFont typeface="Arial"/>
              <a:buChar char="-"/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Works cooperatively among AP and 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262626"/>
              </a:buClr>
              <a:buFont typeface="Arial"/>
              <a:buChar char="-"/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From Software on Spritzer, it looks like as if virtual Flash is connected.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⇒ </a:t>
            </a: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Activity Log can work without (almost) any modification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2" name="CustomShape 4"/>
          <p:cNvSpPr/>
          <p:nvPr/>
        </p:nvSpPr>
        <p:spPr>
          <a:xfrm>
            <a:off x="23040" y="6534360"/>
            <a:ext cx="430560" cy="23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77E2412-0F44-40FA-A39D-EB9B83F40EE0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3" name="CustomShape 5"/>
          <p:cNvSpPr/>
          <p:nvPr/>
        </p:nvSpPr>
        <p:spPr>
          <a:xfrm>
            <a:off x="10074600" y="2383200"/>
            <a:ext cx="963720" cy="64404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Flash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4" name="CustomShape 6"/>
          <p:cNvSpPr/>
          <p:nvPr/>
        </p:nvSpPr>
        <p:spPr>
          <a:xfrm>
            <a:off x="9761040" y="3080880"/>
            <a:ext cx="1976760" cy="18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Spritzer Standalone 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5" name="CustomShape 7"/>
          <p:cNvSpPr/>
          <p:nvPr/>
        </p:nvSpPr>
        <p:spPr>
          <a:xfrm>
            <a:off x="9561240" y="366840"/>
            <a:ext cx="1989360" cy="172116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6" name="CustomShape 8"/>
          <p:cNvSpPr/>
          <p:nvPr/>
        </p:nvSpPr>
        <p:spPr>
          <a:xfrm>
            <a:off x="9877320" y="1295280"/>
            <a:ext cx="1443960" cy="71172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Flash Manager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(DSBG)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7" name="CustomShape 9"/>
          <p:cNvSpPr/>
          <p:nvPr/>
        </p:nvSpPr>
        <p:spPr>
          <a:xfrm>
            <a:off x="9888120" y="685080"/>
            <a:ext cx="1443960" cy="5292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Activity Log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(ISD)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8" name="CustomShape 10"/>
          <p:cNvSpPr/>
          <p:nvPr/>
        </p:nvSpPr>
        <p:spPr>
          <a:xfrm>
            <a:off x="10672920" y="1142640"/>
            <a:ext cx="360" cy="13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Line 11"/>
          <p:cNvSpPr/>
          <p:nvPr/>
        </p:nvSpPr>
        <p:spPr>
          <a:xfrm flipH="1" flipV="1">
            <a:off x="10557720" y="2092320"/>
            <a:ext cx="720" cy="2905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CustomShape 12"/>
          <p:cNvSpPr/>
          <p:nvPr/>
        </p:nvSpPr>
        <p:spPr>
          <a:xfrm>
            <a:off x="10892160" y="2037960"/>
            <a:ext cx="1238040" cy="31968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Save log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1" name="CustomShape 13"/>
          <p:cNvSpPr/>
          <p:nvPr/>
        </p:nvSpPr>
        <p:spPr>
          <a:xfrm>
            <a:off x="7032960" y="366840"/>
            <a:ext cx="1813680" cy="172116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Marvell 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2" name="CustomShape 14"/>
          <p:cNvSpPr/>
          <p:nvPr/>
        </p:nvSpPr>
        <p:spPr>
          <a:xfrm>
            <a:off x="7458120" y="2475720"/>
            <a:ext cx="963720" cy="64404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Flash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3" name="Line 15"/>
          <p:cNvSpPr/>
          <p:nvPr/>
        </p:nvSpPr>
        <p:spPr>
          <a:xfrm flipV="1">
            <a:off x="7941960" y="2092320"/>
            <a:ext cx="360" cy="38304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CustomShape 16"/>
          <p:cNvSpPr/>
          <p:nvPr/>
        </p:nvSpPr>
        <p:spPr>
          <a:xfrm>
            <a:off x="8681400" y="861120"/>
            <a:ext cx="1106640" cy="721440"/>
          </a:xfrm>
          <a:prstGeom prst="flowChartMagneticDrum">
            <a:avLst/>
          </a:prstGeom>
          <a:gradFill>
            <a:gsLst>
              <a:gs pos="0">
                <a:srgbClr val="d0d0d0"/>
              </a:gs>
              <a:gs pos="100000">
                <a:srgbClr val="ededed"/>
              </a:gs>
            </a:gsLst>
            <a:lin ang="16200000"/>
          </a:gra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 I/F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(SPI)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5" name="CustomShape 17"/>
          <p:cNvSpPr/>
          <p:nvPr/>
        </p:nvSpPr>
        <p:spPr>
          <a:xfrm>
            <a:off x="9561240" y="3564720"/>
            <a:ext cx="1989360" cy="172116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6" name="CustomShape 18"/>
          <p:cNvSpPr/>
          <p:nvPr/>
        </p:nvSpPr>
        <p:spPr>
          <a:xfrm>
            <a:off x="7032960" y="3564720"/>
            <a:ext cx="1813680" cy="172116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Marvell 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7" name="CustomShape 19"/>
          <p:cNvSpPr/>
          <p:nvPr/>
        </p:nvSpPr>
        <p:spPr>
          <a:xfrm>
            <a:off x="7458120" y="5673240"/>
            <a:ext cx="963720" cy="64404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Flash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8" name="Line 20"/>
          <p:cNvSpPr/>
          <p:nvPr/>
        </p:nvSpPr>
        <p:spPr>
          <a:xfrm flipV="1">
            <a:off x="7941960" y="5290200"/>
            <a:ext cx="360" cy="38304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CustomShape 21"/>
          <p:cNvSpPr/>
          <p:nvPr/>
        </p:nvSpPr>
        <p:spPr>
          <a:xfrm>
            <a:off x="8681400" y="4303800"/>
            <a:ext cx="1106640" cy="721440"/>
          </a:xfrm>
          <a:prstGeom prst="flowChartMagneticDrum">
            <a:avLst/>
          </a:prstGeom>
          <a:gradFill>
            <a:gsLst>
              <a:gs pos="0">
                <a:srgbClr val="d0d0d0"/>
              </a:gs>
              <a:gs pos="100000">
                <a:srgbClr val="ededed"/>
              </a:gs>
            </a:gsLst>
            <a:lin ang="16200000"/>
          </a:gra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 I/F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(SPI)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0" name="CustomShape 22"/>
          <p:cNvSpPr/>
          <p:nvPr/>
        </p:nvSpPr>
        <p:spPr>
          <a:xfrm>
            <a:off x="9864720" y="4646880"/>
            <a:ext cx="1443960" cy="529200"/>
          </a:xfrm>
          <a:prstGeom prst="rect">
            <a:avLst/>
          </a:prstGeom>
          <a:solidFill>
            <a:srgbClr val="4f81bd"/>
          </a:solidFill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AP Storage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I/F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1" name="CustomShape 23"/>
          <p:cNvSpPr/>
          <p:nvPr/>
        </p:nvSpPr>
        <p:spPr>
          <a:xfrm>
            <a:off x="7218000" y="4646880"/>
            <a:ext cx="1443960" cy="529200"/>
          </a:xfrm>
          <a:prstGeom prst="rect">
            <a:avLst/>
          </a:prstGeom>
          <a:solidFill>
            <a:srgbClr val="4f81bd"/>
          </a:solidFill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AP Storage 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2" name="CustomShape 24"/>
          <p:cNvSpPr/>
          <p:nvPr/>
        </p:nvSpPr>
        <p:spPr>
          <a:xfrm flipH="1">
            <a:off x="8564400" y="4953240"/>
            <a:ext cx="1501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CustomShape 25"/>
          <p:cNvSpPr/>
          <p:nvPr/>
        </p:nvSpPr>
        <p:spPr>
          <a:xfrm>
            <a:off x="10352160" y="5548320"/>
            <a:ext cx="1746360" cy="529200"/>
          </a:xfrm>
          <a:prstGeom prst="wedgeRoundRectCallout">
            <a:avLst>
              <a:gd name="adj1" fmla="val -34417"/>
              <a:gd name="adj2" fmla="val -145553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Provides compatible I/F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with Flash Manager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4" name="CustomShape 26"/>
          <p:cNvSpPr/>
          <p:nvPr/>
        </p:nvSpPr>
        <p:spPr>
          <a:xfrm>
            <a:off x="9888120" y="3933360"/>
            <a:ext cx="1443960" cy="5292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Activity Log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(ISD)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5" name="CustomShape 27"/>
          <p:cNvSpPr/>
          <p:nvPr/>
        </p:nvSpPr>
        <p:spPr>
          <a:xfrm>
            <a:off x="10744920" y="4890600"/>
            <a:ext cx="590760" cy="2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(BSD)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6" name="CustomShape 28"/>
          <p:cNvSpPr/>
          <p:nvPr/>
        </p:nvSpPr>
        <p:spPr>
          <a:xfrm>
            <a:off x="8128440" y="4936680"/>
            <a:ext cx="590760" cy="2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(BSD)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7" name="CustomShape 29"/>
          <p:cNvSpPr/>
          <p:nvPr/>
        </p:nvSpPr>
        <p:spPr>
          <a:xfrm>
            <a:off x="10687680" y="4303440"/>
            <a:ext cx="360" cy="41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CustomShape 30"/>
          <p:cNvSpPr/>
          <p:nvPr/>
        </p:nvSpPr>
        <p:spPr>
          <a:xfrm>
            <a:off x="8124480" y="5029200"/>
            <a:ext cx="360" cy="93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CustomShape 1"/>
          <p:cNvSpPr/>
          <p:nvPr/>
        </p:nvSpPr>
        <p:spPr>
          <a:xfrm>
            <a:off x="280080" y="164520"/>
            <a:ext cx="11636640" cy="4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15200" tIns="0" bIns="0" anchor="b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One important notice / change required to support deserialize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0" name="CustomShape 2"/>
          <p:cNvSpPr/>
          <p:nvPr/>
        </p:nvSpPr>
        <p:spPr>
          <a:xfrm>
            <a:off x="280440" y="740520"/>
            <a:ext cx="11636640" cy="55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15200" tIns="59040" bIns="59040"/>
          <a:p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As for SFClientGnss_DeserializeCommand(), actually it splits the large packet in-place: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it overwrite the pointer field in small packet part of the large packet.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 assume that we just pass the receive buffer in HostIF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to DeserializeCommand().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This buffer should not be overwritten / modified by 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while GNSS uses (refers) large data portion.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When HostIF receives corresponding command callback,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it means GNSS finished using (referring) the large data.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 think that, in current HostIF (sensor handler) design,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it will soon release the receive buffer to accept next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command after sending the packet to Sensor Framework,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buf as for GNSS command which requires deserialize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(i.e. SF_COMMAND_GNSS_SET_ALMANAC and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SF_COMMAND_GNSS_SET_EPHEMERIS as of the moment),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we should not release the buffer until we receive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corresponding command result callback.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it is okay we cannot receive next command until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we get these command result callback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1" name="CustomShape 3"/>
          <p:cNvSpPr/>
          <p:nvPr/>
        </p:nvSpPr>
        <p:spPr>
          <a:xfrm>
            <a:off x="23040" y="6534360"/>
            <a:ext cx="430560" cy="23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F59EF05-5633-415E-96C2-4A725189BAF6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2" name="CustomShape 4"/>
          <p:cNvSpPr/>
          <p:nvPr/>
        </p:nvSpPr>
        <p:spPr>
          <a:xfrm>
            <a:off x="9096480" y="1199880"/>
            <a:ext cx="2963160" cy="910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Serialized large packet sent from 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3" name="CustomShape 5"/>
          <p:cNvSpPr/>
          <p:nvPr/>
        </p:nvSpPr>
        <p:spPr>
          <a:xfrm rot="5400000">
            <a:off x="10373040" y="2121840"/>
            <a:ext cx="417960" cy="578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CustomShape 6"/>
          <p:cNvSpPr/>
          <p:nvPr/>
        </p:nvSpPr>
        <p:spPr>
          <a:xfrm>
            <a:off x="9096480" y="2696040"/>
            <a:ext cx="2963160" cy="910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7"/>
          <p:cNvSpPr/>
          <p:nvPr/>
        </p:nvSpPr>
        <p:spPr>
          <a:xfrm>
            <a:off x="9172800" y="2898720"/>
            <a:ext cx="887400" cy="504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small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6" name="CustomShape 8"/>
          <p:cNvSpPr/>
          <p:nvPr/>
        </p:nvSpPr>
        <p:spPr>
          <a:xfrm>
            <a:off x="10102680" y="2772360"/>
            <a:ext cx="1886400" cy="7574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large data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to be passed to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 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7" name="CustomShape 9"/>
          <p:cNvSpPr/>
          <p:nvPr/>
        </p:nvSpPr>
        <p:spPr>
          <a:xfrm flipH="1" flipV="1" rot="5400000">
            <a:off x="9762840" y="3063600"/>
            <a:ext cx="191160" cy="47952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10"/>
          <p:cNvSpPr/>
          <p:nvPr/>
        </p:nvSpPr>
        <p:spPr>
          <a:xfrm>
            <a:off x="8390880" y="2202120"/>
            <a:ext cx="1928160" cy="22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DeserializeCommand()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9" name="CustomShape 11"/>
          <p:cNvSpPr/>
          <p:nvPr/>
        </p:nvSpPr>
        <p:spPr>
          <a:xfrm>
            <a:off x="7170120" y="3512880"/>
            <a:ext cx="2470680" cy="18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just modify pointer field in-place →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0" name="CustomShape 12"/>
          <p:cNvSpPr/>
          <p:nvPr/>
        </p:nvSpPr>
        <p:spPr>
          <a:xfrm>
            <a:off x="8138520" y="1199880"/>
            <a:ext cx="1213560" cy="22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Receive buffer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1" name="CustomShape 13"/>
          <p:cNvSpPr/>
          <p:nvPr/>
        </p:nvSpPr>
        <p:spPr>
          <a:xfrm>
            <a:off x="8138520" y="2686320"/>
            <a:ext cx="1213560" cy="22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Receive buffer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2" name="Line 14"/>
          <p:cNvSpPr/>
          <p:nvPr/>
        </p:nvSpPr>
        <p:spPr>
          <a:xfrm>
            <a:off x="9903960" y="4050360"/>
            <a:ext cx="360" cy="2021760"/>
          </a:xfrm>
          <a:prstGeom prst="line">
            <a:avLst/>
          </a:prstGeom>
          <a:ln w="255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CustomShape 15"/>
          <p:cNvSpPr/>
          <p:nvPr/>
        </p:nvSpPr>
        <p:spPr>
          <a:xfrm>
            <a:off x="7524720" y="4061520"/>
            <a:ext cx="384480" cy="22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M0P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4" name="CustomShape 16"/>
          <p:cNvSpPr/>
          <p:nvPr/>
        </p:nvSpPr>
        <p:spPr>
          <a:xfrm>
            <a:off x="10078560" y="4061520"/>
            <a:ext cx="396000" cy="22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5" name="CustomShape 17"/>
          <p:cNvSpPr/>
          <p:nvPr/>
        </p:nvSpPr>
        <p:spPr>
          <a:xfrm>
            <a:off x="7939800" y="442800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6" name="CustomShape 18"/>
          <p:cNvSpPr/>
          <p:nvPr/>
        </p:nvSpPr>
        <p:spPr>
          <a:xfrm>
            <a:off x="10635120" y="442800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7" name="CustomShape 19"/>
          <p:cNvSpPr/>
          <p:nvPr/>
        </p:nvSpPr>
        <p:spPr>
          <a:xfrm>
            <a:off x="10655640" y="5634000"/>
            <a:ext cx="1254600" cy="519840"/>
          </a:xfrm>
          <a:prstGeom prst="rect">
            <a:avLst/>
          </a:prstGeom>
          <a:solidFill>
            <a:srgbClr val="fdeada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GNSS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 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CustomShape 20"/>
          <p:cNvSpPr/>
          <p:nvPr/>
        </p:nvSpPr>
        <p:spPr>
          <a:xfrm>
            <a:off x="7939800" y="5634000"/>
            <a:ext cx="1295280" cy="29556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9" name="CustomShape 21"/>
          <p:cNvSpPr/>
          <p:nvPr/>
        </p:nvSpPr>
        <p:spPr>
          <a:xfrm>
            <a:off x="9342000" y="4538880"/>
            <a:ext cx="1215000" cy="15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CustomShape 22"/>
          <p:cNvSpPr/>
          <p:nvPr/>
        </p:nvSpPr>
        <p:spPr>
          <a:xfrm rot="16200000">
            <a:off x="8170200" y="5209200"/>
            <a:ext cx="601560" cy="15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CustomShape 23"/>
          <p:cNvSpPr/>
          <p:nvPr/>
        </p:nvSpPr>
        <p:spPr>
          <a:xfrm rot="5400000">
            <a:off x="10841400" y="5221440"/>
            <a:ext cx="601920" cy="153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CustomShape 24"/>
          <p:cNvSpPr/>
          <p:nvPr/>
        </p:nvSpPr>
        <p:spPr>
          <a:xfrm>
            <a:off x="11077200" y="5205600"/>
            <a:ext cx="88740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3" name="CustomShape 25"/>
          <p:cNvSpPr/>
          <p:nvPr/>
        </p:nvSpPr>
        <p:spPr>
          <a:xfrm>
            <a:off x="6480000" y="5283720"/>
            <a:ext cx="1710720" cy="1072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CustomShape 26"/>
          <p:cNvSpPr/>
          <p:nvPr/>
        </p:nvSpPr>
        <p:spPr>
          <a:xfrm>
            <a:off x="6879240" y="5333760"/>
            <a:ext cx="8877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5" name="CustomShape 27"/>
          <p:cNvSpPr/>
          <p:nvPr/>
        </p:nvSpPr>
        <p:spPr>
          <a:xfrm>
            <a:off x="6556320" y="5591520"/>
            <a:ext cx="1533240" cy="671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large data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referred from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 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6" name="CustomShape 28"/>
          <p:cNvSpPr/>
          <p:nvPr/>
        </p:nvSpPr>
        <p:spPr>
          <a:xfrm flipH="1">
            <a:off x="7320600" y="5428440"/>
            <a:ext cx="441720" cy="158760"/>
          </a:xfrm>
          <a:prstGeom prst="curvedConnector4">
            <a:avLst>
              <a:gd name="adj1" fmla="val -54283"/>
              <a:gd name="adj2" fmla="val 79052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CustomShape 29"/>
          <p:cNvSpPr/>
          <p:nvPr/>
        </p:nvSpPr>
        <p:spPr>
          <a:xfrm flipH="1">
            <a:off x="7715160" y="5367600"/>
            <a:ext cx="3484080" cy="31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2320">
            <a:solidFill>
              <a:srgbClr val="ff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CustomShape 30"/>
          <p:cNvSpPr/>
          <p:nvPr/>
        </p:nvSpPr>
        <p:spPr>
          <a:xfrm>
            <a:off x="6728040" y="5054760"/>
            <a:ext cx="1213920" cy="22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Receive buffer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9" name="CustomShape 31"/>
          <p:cNvSpPr/>
          <p:nvPr/>
        </p:nvSpPr>
        <p:spPr>
          <a:xfrm>
            <a:off x="8097840" y="6072120"/>
            <a:ext cx="2160720" cy="3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←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We should keep this buffer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while GNSS referring it.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Line 1"/>
          <p:cNvSpPr/>
          <p:nvPr/>
        </p:nvSpPr>
        <p:spPr>
          <a:xfrm>
            <a:off x="3383280" y="466344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CustomShape 2"/>
          <p:cNvSpPr/>
          <p:nvPr/>
        </p:nvSpPr>
        <p:spPr>
          <a:xfrm>
            <a:off x="2743200" y="731520"/>
            <a:ext cx="2257200" cy="4110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2" name="CustomShape 3"/>
          <p:cNvSpPr/>
          <p:nvPr/>
        </p:nvSpPr>
        <p:spPr>
          <a:xfrm flipH="1">
            <a:off x="5116320" y="731520"/>
            <a:ext cx="1093320" cy="453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chemistry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3" name="CustomShape 4"/>
          <p:cNvSpPr/>
          <p:nvPr/>
        </p:nvSpPr>
        <p:spPr>
          <a:xfrm flipH="1">
            <a:off x="4933440" y="1463040"/>
            <a:ext cx="1550520" cy="453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4" name="CustomShape 5"/>
          <p:cNvSpPr/>
          <p:nvPr/>
        </p:nvSpPr>
        <p:spPr>
          <a:xfrm flipH="1">
            <a:off x="5116320" y="2011680"/>
            <a:ext cx="1550520" cy="453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5" name="CustomShape 6"/>
          <p:cNvSpPr/>
          <p:nvPr/>
        </p:nvSpPr>
        <p:spPr>
          <a:xfrm flipH="1">
            <a:off x="5207760" y="2560320"/>
            <a:ext cx="1550520" cy="453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CustomShape 7"/>
          <p:cNvSpPr/>
          <p:nvPr/>
        </p:nvSpPr>
        <p:spPr>
          <a:xfrm flipH="1">
            <a:off x="5207760" y="3108960"/>
            <a:ext cx="1550520" cy="453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computer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7" name="CustomShape 8"/>
          <p:cNvSpPr/>
          <p:nvPr/>
        </p:nvSpPr>
        <p:spPr>
          <a:xfrm>
            <a:off x="3181320" y="75636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/nature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8" name="CustomShape 9"/>
          <p:cNvSpPr/>
          <p:nvPr/>
        </p:nvSpPr>
        <p:spPr>
          <a:xfrm flipH="1">
            <a:off x="4843800" y="3682440"/>
            <a:ext cx="1550520" cy="453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body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9" name="CustomShape 10"/>
          <p:cNvSpPr/>
          <p:nvPr/>
        </p:nvSpPr>
        <p:spPr>
          <a:xfrm flipH="1">
            <a:off x="4843800" y="4297680"/>
            <a:ext cx="1550520" cy="453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myself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0" name="CustomShape 11"/>
          <p:cNvSpPr/>
          <p:nvPr/>
        </p:nvSpPr>
        <p:spPr>
          <a:xfrm flipH="1">
            <a:off x="4843800" y="4937760"/>
            <a:ext cx="1550520" cy="453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exec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1" name="CustomShape 12"/>
          <p:cNvSpPr/>
          <p:nvPr/>
        </p:nvSpPr>
        <p:spPr>
          <a:xfrm flipH="1">
            <a:off x="4843800" y="5486400"/>
            <a:ext cx="1550520" cy="453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2" name="CustomShape 13"/>
          <p:cNvSpPr/>
          <p:nvPr/>
        </p:nvSpPr>
        <p:spPr>
          <a:xfrm>
            <a:off x="6949440" y="201168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Time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Gravity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Ralativity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force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3" name="CustomShape 14"/>
          <p:cNvSpPr/>
          <p:nvPr/>
        </p:nvSpPr>
        <p:spPr>
          <a:xfrm>
            <a:off x="7132320" y="313380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Hardware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softeware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4" name="CustomShape 15"/>
          <p:cNvSpPr/>
          <p:nvPr/>
        </p:nvSpPr>
        <p:spPr>
          <a:xfrm>
            <a:off x="8667720" y="340812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Os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Algrithm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Data 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5" name="CustomShape 16"/>
          <p:cNvSpPr/>
          <p:nvPr/>
        </p:nvSpPr>
        <p:spPr>
          <a:xfrm>
            <a:off x="8595360" y="276804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6" name="CustomShape 17"/>
          <p:cNvSpPr/>
          <p:nvPr/>
        </p:nvSpPr>
        <p:spPr>
          <a:xfrm>
            <a:off x="6583680" y="541980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english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7" name="CustomShape 18"/>
          <p:cNvSpPr/>
          <p:nvPr/>
        </p:nvSpPr>
        <p:spPr>
          <a:xfrm>
            <a:off x="6858000" y="484632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neuron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8" name="CustomShape 19"/>
          <p:cNvSpPr/>
          <p:nvPr/>
        </p:nvSpPr>
        <p:spPr>
          <a:xfrm>
            <a:off x="6838920" y="594360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Manths xyfz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9" name="CustomShape 20"/>
          <p:cNvSpPr/>
          <p:nvPr/>
        </p:nvSpPr>
        <p:spPr>
          <a:xfrm flipH="1">
            <a:off x="5060160" y="-81000"/>
            <a:ext cx="1789560" cy="534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Objects dir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CustomShape 1"/>
          <p:cNvSpPr/>
          <p:nvPr/>
        </p:nvSpPr>
        <p:spPr>
          <a:xfrm>
            <a:off x="280080" y="164160"/>
            <a:ext cx="11637000" cy="4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HW Components related to 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1" name="CustomShape 2"/>
          <p:cNvSpPr/>
          <p:nvPr/>
        </p:nvSpPr>
        <p:spPr>
          <a:xfrm>
            <a:off x="280440" y="740520"/>
            <a:ext cx="11637000" cy="556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62280" bIns="62280"/>
          <a:p>
            <a:pPr marL="216000" indent="-21492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There are two HW components related to Host SW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 Control Unit (SCU)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262626"/>
              </a:buClr>
              <a:buFont typeface="Arial"/>
              <a:buChar char="-"/>
            </a:pPr>
            <a:r>
              <a:rPr b="0" lang="en-US" sz="19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Collect sensor data and stores it to 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 Interface Controller (Host IFC)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262626"/>
              </a:buClr>
              <a:buFont typeface="Arial"/>
              <a:buChar char="-"/>
            </a:pPr>
            <a:r>
              <a:rPr b="0" lang="en-US" sz="19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HW component mainly communicates with 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2" name="CustomShape 3"/>
          <p:cNvSpPr/>
          <p:nvPr/>
        </p:nvSpPr>
        <p:spPr>
          <a:xfrm>
            <a:off x="23040" y="6534360"/>
            <a:ext cx="430200" cy="23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213D1F35-3AFD-4F0B-8E34-8439CC923E0F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3" name="CustomShape 4"/>
          <p:cNvSpPr/>
          <p:nvPr/>
        </p:nvSpPr>
        <p:spPr>
          <a:xfrm>
            <a:off x="6243120" y="2642760"/>
            <a:ext cx="5834520" cy="5313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CustomShape 5"/>
          <p:cNvSpPr/>
          <p:nvPr/>
        </p:nvSpPr>
        <p:spPr>
          <a:xfrm>
            <a:off x="6463800" y="3429000"/>
            <a:ext cx="2552760" cy="154656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SCU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5" name="CustomShape 6"/>
          <p:cNvSpPr/>
          <p:nvPr/>
        </p:nvSpPr>
        <p:spPr>
          <a:xfrm>
            <a:off x="7112160" y="3688920"/>
            <a:ext cx="666000" cy="391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Seq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6" name="CustomShape 7"/>
          <p:cNvSpPr/>
          <p:nvPr/>
        </p:nvSpPr>
        <p:spPr>
          <a:xfrm>
            <a:off x="7760520" y="4475880"/>
            <a:ext cx="754560" cy="391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7" name="CustomShape 8"/>
          <p:cNvSpPr/>
          <p:nvPr/>
        </p:nvSpPr>
        <p:spPr>
          <a:xfrm>
            <a:off x="9417240" y="3367800"/>
            <a:ext cx="2444760" cy="172908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Host IFC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8" name="CustomShape 9"/>
          <p:cNvSpPr/>
          <p:nvPr/>
        </p:nvSpPr>
        <p:spPr>
          <a:xfrm>
            <a:off x="6592320" y="4151880"/>
            <a:ext cx="2041920" cy="2995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CustomShape 10"/>
          <p:cNvSpPr/>
          <p:nvPr/>
        </p:nvSpPr>
        <p:spPr>
          <a:xfrm>
            <a:off x="7968960" y="4334760"/>
            <a:ext cx="186120" cy="1911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" name="CustomShape 11"/>
          <p:cNvSpPr/>
          <p:nvPr/>
        </p:nvSpPr>
        <p:spPr>
          <a:xfrm>
            <a:off x="6592320" y="4527360"/>
            <a:ext cx="1062360" cy="3402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SPI/I2C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1" name="CustomShape 12"/>
          <p:cNvSpPr/>
          <p:nvPr/>
        </p:nvSpPr>
        <p:spPr>
          <a:xfrm>
            <a:off x="7245360" y="4352760"/>
            <a:ext cx="186120" cy="1911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" name="CustomShape 13"/>
          <p:cNvSpPr/>
          <p:nvPr/>
        </p:nvSpPr>
        <p:spPr>
          <a:xfrm>
            <a:off x="6592320" y="5099040"/>
            <a:ext cx="713520" cy="3092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Sensor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3" name="CustomShape 14"/>
          <p:cNvSpPr/>
          <p:nvPr/>
        </p:nvSpPr>
        <p:spPr>
          <a:xfrm>
            <a:off x="7389000" y="5099040"/>
            <a:ext cx="713520" cy="3092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Sensor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4" name="CustomShape 15"/>
          <p:cNvSpPr/>
          <p:nvPr/>
        </p:nvSpPr>
        <p:spPr>
          <a:xfrm>
            <a:off x="6859080" y="4809240"/>
            <a:ext cx="184320" cy="31032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" name="CustomShape 16"/>
          <p:cNvSpPr/>
          <p:nvPr/>
        </p:nvSpPr>
        <p:spPr>
          <a:xfrm>
            <a:off x="7454160" y="4832280"/>
            <a:ext cx="184320" cy="31032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" name="CustomShape 17"/>
          <p:cNvSpPr/>
          <p:nvPr/>
        </p:nvSpPr>
        <p:spPr>
          <a:xfrm>
            <a:off x="7968960" y="3007800"/>
            <a:ext cx="186120" cy="12682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" name="CustomShape 18"/>
          <p:cNvSpPr/>
          <p:nvPr/>
        </p:nvSpPr>
        <p:spPr>
          <a:xfrm>
            <a:off x="7358400" y="4052880"/>
            <a:ext cx="186120" cy="1911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CustomShape 19"/>
          <p:cNvSpPr/>
          <p:nvPr/>
        </p:nvSpPr>
        <p:spPr>
          <a:xfrm>
            <a:off x="10497600" y="4627440"/>
            <a:ext cx="1090800" cy="391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SPI/I2C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9" name="CustomShape 20"/>
          <p:cNvSpPr/>
          <p:nvPr/>
        </p:nvSpPr>
        <p:spPr>
          <a:xfrm>
            <a:off x="9759600" y="5629680"/>
            <a:ext cx="2014200" cy="7466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0" name="CustomShape 21"/>
          <p:cNvSpPr/>
          <p:nvPr/>
        </p:nvSpPr>
        <p:spPr>
          <a:xfrm>
            <a:off x="9489240" y="4215600"/>
            <a:ext cx="2284560" cy="2995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CustomShape 22"/>
          <p:cNvSpPr/>
          <p:nvPr/>
        </p:nvSpPr>
        <p:spPr>
          <a:xfrm>
            <a:off x="11360160" y="3007800"/>
            <a:ext cx="186120" cy="12999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CustomShape 23"/>
          <p:cNvSpPr/>
          <p:nvPr/>
        </p:nvSpPr>
        <p:spPr>
          <a:xfrm>
            <a:off x="10993680" y="4424400"/>
            <a:ext cx="186120" cy="1911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CustomShape 24"/>
          <p:cNvSpPr/>
          <p:nvPr/>
        </p:nvSpPr>
        <p:spPr>
          <a:xfrm>
            <a:off x="10406160" y="3773520"/>
            <a:ext cx="665640" cy="391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4" name="CustomShape 25"/>
          <p:cNvSpPr/>
          <p:nvPr/>
        </p:nvSpPr>
        <p:spPr>
          <a:xfrm>
            <a:off x="10648800" y="4158720"/>
            <a:ext cx="171720" cy="1504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" name="CustomShape 26"/>
          <p:cNvSpPr/>
          <p:nvPr/>
        </p:nvSpPr>
        <p:spPr>
          <a:xfrm>
            <a:off x="9633600" y="3773520"/>
            <a:ext cx="666000" cy="3974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Seq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6" name="CustomShape 27"/>
          <p:cNvSpPr/>
          <p:nvPr/>
        </p:nvSpPr>
        <p:spPr>
          <a:xfrm>
            <a:off x="9891000" y="4158720"/>
            <a:ext cx="171720" cy="16272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CustomShape 28"/>
          <p:cNvSpPr/>
          <p:nvPr/>
        </p:nvSpPr>
        <p:spPr>
          <a:xfrm>
            <a:off x="7302600" y="1629360"/>
            <a:ext cx="633600" cy="3049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CPU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8" name="CustomShape 29"/>
          <p:cNvSpPr/>
          <p:nvPr/>
        </p:nvSpPr>
        <p:spPr>
          <a:xfrm>
            <a:off x="6463800" y="2023920"/>
            <a:ext cx="1760400" cy="2995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CustomShape 30"/>
          <p:cNvSpPr/>
          <p:nvPr/>
        </p:nvSpPr>
        <p:spPr>
          <a:xfrm>
            <a:off x="6860520" y="2212920"/>
            <a:ext cx="183240" cy="5745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CustomShape 31"/>
          <p:cNvSpPr/>
          <p:nvPr/>
        </p:nvSpPr>
        <p:spPr>
          <a:xfrm>
            <a:off x="7520040" y="1938240"/>
            <a:ext cx="186120" cy="1911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CustomShape 32"/>
          <p:cNvSpPr/>
          <p:nvPr/>
        </p:nvSpPr>
        <p:spPr>
          <a:xfrm>
            <a:off x="7241400" y="2369880"/>
            <a:ext cx="818640" cy="3049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2" name="CustomShape 33"/>
          <p:cNvSpPr/>
          <p:nvPr/>
        </p:nvSpPr>
        <p:spPr>
          <a:xfrm>
            <a:off x="7520760" y="2209320"/>
            <a:ext cx="186120" cy="1911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CustomShape 34"/>
          <p:cNvSpPr/>
          <p:nvPr/>
        </p:nvSpPr>
        <p:spPr>
          <a:xfrm>
            <a:off x="10609920" y="5711400"/>
            <a:ext cx="1090800" cy="391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SPI/I2C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4" name="CustomShape 35"/>
          <p:cNvSpPr/>
          <p:nvPr/>
        </p:nvSpPr>
        <p:spPr>
          <a:xfrm>
            <a:off x="10993680" y="4982760"/>
            <a:ext cx="162720" cy="7959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CustomShape 36"/>
          <p:cNvSpPr/>
          <p:nvPr/>
        </p:nvSpPr>
        <p:spPr>
          <a:xfrm>
            <a:off x="8228880" y="3850560"/>
            <a:ext cx="571320" cy="2660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Arbiter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6" name="CustomShape 37"/>
          <p:cNvSpPr/>
          <p:nvPr/>
        </p:nvSpPr>
        <p:spPr>
          <a:xfrm>
            <a:off x="8228880" y="4084920"/>
            <a:ext cx="186120" cy="1911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CustomShape 38"/>
          <p:cNvSpPr/>
          <p:nvPr/>
        </p:nvSpPr>
        <p:spPr>
          <a:xfrm rot="5400000">
            <a:off x="9114840" y="3539880"/>
            <a:ext cx="203400" cy="8564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18" name="Picture 2" descr=""/>
          <p:cNvPicPr/>
          <p:nvPr/>
        </p:nvPicPr>
        <p:blipFill>
          <a:blip r:embed="rId1"/>
          <a:stretch/>
        </p:blipFill>
        <p:spPr>
          <a:xfrm>
            <a:off x="9526320" y="6005160"/>
            <a:ext cx="457920" cy="457920"/>
          </a:xfrm>
          <a:prstGeom prst="rect">
            <a:avLst/>
          </a:prstGeom>
          <a:ln>
            <a:noFill/>
          </a:ln>
        </p:spPr>
      </p:pic>
      <p:pic>
        <p:nvPicPr>
          <p:cNvPr id="1019" name="Picture 4" descr=""/>
          <p:cNvPicPr/>
          <p:nvPr/>
        </p:nvPicPr>
        <p:blipFill>
          <a:blip r:embed="rId2"/>
          <a:stretch/>
        </p:blipFill>
        <p:spPr>
          <a:xfrm>
            <a:off x="9992520" y="6033960"/>
            <a:ext cx="463320" cy="440280"/>
          </a:xfrm>
          <a:prstGeom prst="rect">
            <a:avLst/>
          </a:prstGeom>
          <a:ln>
            <a:noFill/>
          </a:ln>
        </p:spPr>
      </p:pic>
      <p:sp>
        <p:nvSpPr>
          <p:cNvPr id="1020" name="Line 39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CustomShape 40"/>
          <p:cNvSpPr/>
          <p:nvPr/>
        </p:nvSpPr>
        <p:spPr>
          <a:xfrm>
            <a:off x="5595840" y="5557680"/>
            <a:ext cx="52128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2" name="CustomShape 41"/>
          <p:cNvSpPr/>
          <p:nvPr/>
        </p:nvSpPr>
        <p:spPr>
          <a:xfrm>
            <a:off x="5412960" y="5147280"/>
            <a:ext cx="87516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CustomShape 1"/>
          <p:cNvSpPr/>
          <p:nvPr/>
        </p:nvSpPr>
        <p:spPr>
          <a:xfrm>
            <a:off x="-548640" y="822960"/>
            <a:ext cx="1916280" cy="13676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4" name="CustomShape 2"/>
          <p:cNvSpPr/>
          <p:nvPr/>
        </p:nvSpPr>
        <p:spPr>
          <a:xfrm flipH="1">
            <a:off x="3104640" y="457200"/>
            <a:ext cx="1550520" cy="453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object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5" name="CustomShape 3"/>
          <p:cNvSpPr/>
          <p:nvPr/>
        </p:nvSpPr>
        <p:spPr>
          <a:xfrm>
            <a:off x="-1188720" y="2926440"/>
            <a:ext cx="91044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CustomShape 4"/>
          <p:cNvSpPr/>
          <p:nvPr/>
        </p:nvSpPr>
        <p:spPr>
          <a:xfrm flipH="1">
            <a:off x="-1741680" y="2834640"/>
            <a:ext cx="453240" cy="63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CustomShape 5"/>
          <p:cNvSpPr/>
          <p:nvPr/>
        </p:nvSpPr>
        <p:spPr>
          <a:xfrm>
            <a:off x="731520" y="365760"/>
            <a:ext cx="1916280" cy="13676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8" name="CustomShape 6"/>
          <p:cNvSpPr/>
          <p:nvPr/>
        </p:nvSpPr>
        <p:spPr>
          <a:xfrm>
            <a:off x="2647800" y="1188720"/>
            <a:ext cx="4435200" cy="13633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Serialized large packet sent from 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9" name="CustomShape 7"/>
          <p:cNvSpPr/>
          <p:nvPr/>
        </p:nvSpPr>
        <p:spPr>
          <a:xfrm rot="5400000">
            <a:off x="4215600" y="3074760"/>
            <a:ext cx="627120" cy="866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CustomShape 8"/>
          <p:cNvSpPr/>
          <p:nvPr/>
        </p:nvSpPr>
        <p:spPr>
          <a:xfrm>
            <a:off x="1737360" y="3872520"/>
            <a:ext cx="4435200" cy="25243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CustomShape 9"/>
          <p:cNvSpPr/>
          <p:nvPr/>
        </p:nvSpPr>
        <p:spPr>
          <a:xfrm>
            <a:off x="2507040" y="3902400"/>
            <a:ext cx="1329480" cy="757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eye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2" name="CustomShape 10"/>
          <p:cNvSpPr/>
          <p:nvPr/>
        </p:nvSpPr>
        <p:spPr>
          <a:xfrm>
            <a:off x="4389120" y="4206240"/>
            <a:ext cx="2824200" cy="1135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Neuron 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3" name="CustomShape 11"/>
          <p:cNvSpPr/>
          <p:nvPr/>
        </p:nvSpPr>
        <p:spPr>
          <a:xfrm flipH="1" flipV="1" rot="5400000">
            <a:off x="2958840" y="5175360"/>
            <a:ext cx="288000" cy="71928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12"/>
          <p:cNvSpPr/>
          <p:nvPr/>
        </p:nvSpPr>
        <p:spPr>
          <a:xfrm>
            <a:off x="-574560" y="5155560"/>
            <a:ext cx="3698280" cy="28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iuniverse →j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5" name="CustomShape 13"/>
          <p:cNvSpPr/>
          <p:nvPr/>
        </p:nvSpPr>
        <p:spPr>
          <a:xfrm>
            <a:off x="874080" y="1695240"/>
            <a:ext cx="181764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Receive buffer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6" name="CustomShape 14"/>
          <p:cNvSpPr/>
          <p:nvPr/>
        </p:nvSpPr>
        <p:spPr>
          <a:xfrm>
            <a:off x="1645920" y="4480560"/>
            <a:ext cx="1329480" cy="757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7" name="CustomShape 15"/>
          <p:cNvSpPr/>
          <p:nvPr/>
        </p:nvSpPr>
        <p:spPr>
          <a:xfrm>
            <a:off x="1775520" y="4997880"/>
            <a:ext cx="1329480" cy="757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Penis virgin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8" name="CustomShape 16"/>
          <p:cNvSpPr/>
          <p:nvPr/>
        </p:nvSpPr>
        <p:spPr>
          <a:xfrm>
            <a:off x="3291840" y="187200"/>
            <a:ext cx="2194560" cy="1092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computer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9" name="CustomShape 17"/>
          <p:cNvSpPr/>
          <p:nvPr/>
        </p:nvSpPr>
        <p:spPr>
          <a:xfrm>
            <a:off x="-1495440" y="3067200"/>
            <a:ext cx="2824200" cy="1135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0" name="CustomShape 18"/>
          <p:cNvSpPr/>
          <p:nvPr/>
        </p:nvSpPr>
        <p:spPr>
          <a:xfrm>
            <a:off x="-1593360" y="1421280"/>
            <a:ext cx="1184760" cy="5864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1" name="CustomShape 19"/>
          <p:cNvSpPr/>
          <p:nvPr/>
        </p:nvSpPr>
        <p:spPr>
          <a:xfrm>
            <a:off x="-1227600" y="1005840"/>
            <a:ext cx="1184760" cy="5864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obit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2" name="CustomShape 20"/>
          <p:cNvSpPr/>
          <p:nvPr/>
        </p:nvSpPr>
        <p:spPr>
          <a:xfrm>
            <a:off x="-861840" y="1737360"/>
            <a:ext cx="1184760" cy="5864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3" name="CustomShape 21"/>
          <p:cNvSpPr/>
          <p:nvPr/>
        </p:nvSpPr>
        <p:spPr>
          <a:xfrm>
            <a:off x="-404640" y="1371600"/>
            <a:ext cx="1184760" cy="5864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heat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4" name="CustomShape 22"/>
          <p:cNvSpPr/>
          <p:nvPr/>
        </p:nvSpPr>
        <p:spPr>
          <a:xfrm rot="14184600">
            <a:off x="142920" y="4096440"/>
            <a:ext cx="627120" cy="866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CustomShape 23"/>
          <p:cNvSpPr/>
          <p:nvPr/>
        </p:nvSpPr>
        <p:spPr>
          <a:xfrm>
            <a:off x="3710160" y="5548320"/>
            <a:ext cx="597960" cy="757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6" name="CustomShape 24"/>
          <p:cNvSpPr/>
          <p:nvPr/>
        </p:nvSpPr>
        <p:spPr>
          <a:xfrm>
            <a:off x="8344440" y="447120"/>
            <a:ext cx="728640" cy="22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language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7" name="CustomShape 25"/>
          <p:cNvSpPr/>
          <p:nvPr/>
        </p:nvSpPr>
        <p:spPr>
          <a:xfrm>
            <a:off x="9509760" y="393192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8" name="CustomShape 26"/>
          <p:cNvSpPr/>
          <p:nvPr/>
        </p:nvSpPr>
        <p:spPr>
          <a:xfrm>
            <a:off x="10899000" y="2352240"/>
            <a:ext cx="1295280" cy="29556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maths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9" name="CustomShape 27"/>
          <p:cNvSpPr/>
          <p:nvPr/>
        </p:nvSpPr>
        <p:spPr>
          <a:xfrm>
            <a:off x="7863840" y="2869200"/>
            <a:ext cx="1710720" cy="1072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CustomShape 28"/>
          <p:cNvSpPr/>
          <p:nvPr/>
        </p:nvSpPr>
        <p:spPr>
          <a:xfrm>
            <a:off x="8263080" y="2919240"/>
            <a:ext cx="8877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Maths 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1" name="CustomShape 29"/>
          <p:cNvSpPr/>
          <p:nvPr/>
        </p:nvSpPr>
        <p:spPr>
          <a:xfrm>
            <a:off x="7940160" y="3177000"/>
            <a:ext cx="1533240" cy="671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Symblic universe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2" name="CustomShape 30"/>
          <p:cNvSpPr/>
          <p:nvPr/>
        </p:nvSpPr>
        <p:spPr>
          <a:xfrm flipH="1">
            <a:off x="8704440" y="3013920"/>
            <a:ext cx="441720" cy="158760"/>
          </a:xfrm>
          <a:prstGeom prst="curvedConnector4">
            <a:avLst>
              <a:gd name="adj1" fmla="val -54283"/>
              <a:gd name="adj2" fmla="val 79052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CustomShape 31"/>
          <p:cNvSpPr/>
          <p:nvPr/>
        </p:nvSpPr>
        <p:spPr>
          <a:xfrm>
            <a:off x="8111880" y="2640240"/>
            <a:ext cx="1213920" cy="22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Find 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4" name="CustomShape 32"/>
          <p:cNvSpPr/>
          <p:nvPr/>
        </p:nvSpPr>
        <p:spPr>
          <a:xfrm>
            <a:off x="11917080" y="1625760"/>
            <a:ext cx="2160720" cy="3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←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number and sharp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Geo axis y z.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5" name="Line 33"/>
          <p:cNvSpPr/>
          <p:nvPr/>
        </p:nvSpPr>
        <p:spPr>
          <a:xfrm>
            <a:off x="6949440" y="1361520"/>
            <a:ext cx="360" cy="4673520"/>
          </a:xfrm>
          <a:prstGeom prst="line">
            <a:avLst/>
          </a:prstGeom>
          <a:ln w="255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CustomShape 34"/>
          <p:cNvSpPr/>
          <p:nvPr/>
        </p:nvSpPr>
        <p:spPr>
          <a:xfrm>
            <a:off x="9856440" y="2468880"/>
            <a:ext cx="1295280" cy="29556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7" name="CustomShape 35"/>
          <p:cNvSpPr/>
          <p:nvPr/>
        </p:nvSpPr>
        <p:spPr>
          <a:xfrm>
            <a:off x="12252960" y="2645280"/>
            <a:ext cx="12531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Physics electron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8" name="CustomShape 36"/>
          <p:cNvSpPr/>
          <p:nvPr/>
        </p:nvSpPr>
        <p:spPr>
          <a:xfrm>
            <a:off x="9399240" y="192024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Cirriut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9" name="CustomShape 37"/>
          <p:cNvSpPr/>
          <p:nvPr/>
        </p:nvSpPr>
        <p:spPr>
          <a:xfrm>
            <a:off x="9490680" y="286920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geometry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0" name="CustomShape 38"/>
          <p:cNvSpPr/>
          <p:nvPr/>
        </p:nvSpPr>
        <p:spPr>
          <a:xfrm>
            <a:off x="10881360" y="4043520"/>
            <a:ext cx="200772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 fire upon deep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1" name="CustomShape 39"/>
          <p:cNvSpPr/>
          <p:nvPr/>
        </p:nvSpPr>
        <p:spPr>
          <a:xfrm>
            <a:off x="10630080" y="4474080"/>
            <a:ext cx="244188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The grand design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2" name="CustomShape 40"/>
          <p:cNvSpPr/>
          <p:nvPr/>
        </p:nvSpPr>
        <p:spPr>
          <a:xfrm>
            <a:off x="10881360" y="4754880"/>
            <a:ext cx="2556360" cy="819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What is life ? Quota schdingor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3" name="CustomShape 41"/>
          <p:cNvSpPr/>
          <p:nvPr/>
        </p:nvSpPr>
        <p:spPr>
          <a:xfrm>
            <a:off x="12198240" y="1182240"/>
            <a:ext cx="12531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Neoton calculation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4" name="CustomShape 42"/>
          <p:cNvSpPr/>
          <p:nvPr/>
        </p:nvSpPr>
        <p:spPr>
          <a:xfrm>
            <a:off x="11155680" y="5577840"/>
            <a:ext cx="1641960" cy="459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Enst kaser renlun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5" name="CustomShape 43"/>
          <p:cNvSpPr/>
          <p:nvPr/>
        </p:nvSpPr>
        <p:spPr>
          <a:xfrm>
            <a:off x="8404560" y="1063440"/>
            <a:ext cx="428400" cy="22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6" name="CustomShape 44"/>
          <p:cNvSpPr/>
          <p:nvPr/>
        </p:nvSpPr>
        <p:spPr>
          <a:xfrm>
            <a:off x="8869680" y="999360"/>
            <a:ext cx="12531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UML ppt visio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7" name="CustomShape 45"/>
          <p:cNvSpPr/>
          <p:nvPr/>
        </p:nvSpPr>
        <p:spPr>
          <a:xfrm>
            <a:off x="9052560" y="731520"/>
            <a:ext cx="12531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Paper pencil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8" name="CustomShape 46"/>
          <p:cNvSpPr/>
          <p:nvPr/>
        </p:nvSpPr>
        <p:spPr>
          <a:xfrm>
            <a:off x="8892720" y="1280160"/>
            <a:ext cx="12531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Vim find grep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9" name="CustomShape 47"/>
          <p:cNvSpPr/>
          <p:nvPr/>
        </p:nvSpPr>
        <p:spPr>
          <a:xfrm>
            <a:off x="10172880" y="1188720"/>
            <a:ext cx="12531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Vim cscope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CustomShape 1"/>
          <p:cNvSpPr/>
          <p:nvPr/>
        </p:nvSpPr>
        <p:spPr>
          <a:xfrm>
            <a:off x="23040" y="6534360"/>
            <a:ext cx="430200" cy="23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59267920-94D0-4D99-BF6D-450B28E2CA5D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1" name="CustomShape 2"/>
          <p:cNvSpPr/>
          <p:nvPr/>
        </p:nvSpPr>
        <p:spPr>
          <a:xfrm>
            <a:off x="6243120" y="2642760"/>
            <a:ext cx="5834520" cy="5313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CustomShape 3"/>
          <p:cNvSpPr/>
          <p:nvPr/>
        </p:nvSpPr>
        <p:spPr>
          <a:xfrm>
            <a:off x="6463800" y="3429000"/>
            <a:ext cx="2552760" cy="154656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bluetooth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3" name="CustomShape 4"/>
          <p:cNvSpPr/>
          <p:nvPr/>
        </p:nvSpPr>
        <p:spPr>
          <a:xfrm>
            <a:off x="7112160" y="3688920"/>
            <a:ext cx="666000" cy="391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blueZ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4" name="CustomShape 5"/>
          <p:cNvSpPr/>
          <p:nvPr/>
        </p:nvSpPr>
        <p:spPr>
          <a:xfrm>
            <a:off x="7760520" y="4475880"/>
            <a:ext cx="754560" cy="391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5" name="CustomShape 6"/>
          <p:cNvSpPr/>
          <p:nvPr/>
        </p:nvSpPr>
        <p:spPr>
          <a:xfrm>
            <a:off x="9417240" y="3367800"/>
            <a:ext cx="2444760" cy="172908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wifi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6" name="CustomShape 7"/>
          <p:cNvSpPr/>
          <p:nvPr/>
        </p:nvSpPr>
        <p:spPr>
          <a:xfrm>
            <a:off x="6592320" y="4151880"/>
            <a:ext cx="2041920" cy="2995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CustomShape 8"/>
          <p:cNvSpPr/>
          <p:nvPr/>
        </p:nvSpPr>
        <p:spPr>
          <a:xfrm>
            <a:off x="7968960" y="4334760"/>
            <a:ext cx="186120" cy="1911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CustomShape 9"/>
          <p:cNvSpPr/>
          <p:nvPr/>
        </p:nvSpPr>
        <p:spPr>
          <a:xfrm>
            <a:off x="6592320" y="4527360"/>
            <a:ext cx="1062360" cy="3402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SPI/I2C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9" name="CustomShape 10"/>
          <p:cNvSpPr/>
          <p:nvPr/>
        </p:nvSpPr>
        <p:spPr>
          <a:xfrm>
            <a:off x="7245360" y="4352760"/>
            <a:ext cx="186120" cy="1911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" name="CustomShape 11"/>
          <p:cNvSpPr/>
          <p:nvPr/>
        </p:nvSpPr>
        <p:spPr>
          <a:xfrm>
            <a:off x="6592320" y="5099040"/>
            <a:ext cx="713520" cy="3092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HCI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1" name="CustomShape 12"/>
          <p:cNvSpPr/>
          <p:nvPr/>
        </p:nvSpPr>
        <p:spPr>
          <a:xfrm>
            <a:off x="7389000" y="5099040"/>
            <a:ext cx="713520" cy="3092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Sensor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2" name="CustomShape 13"/>
          <p:cNvSpPr/>
          <p:nvPr/>
        </p:nvSpPr>
        <p:spPr>
          <a:xfrm>
            <a:off x="6859080" y="4809240"/>
            <a:ext cx="184320" cy="31032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CustomShape 14"/>
          <p:cNvSpPr/>
          <p:nvPr/>
        </p:nvSpPr>
        <p:spPr>
          <a:xfrm>
            <a:off x="7454160" y="4832280"/>
            <a:ext cx="184320" cy="31032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" name="CustomShape 15"/>
          <p:cNvSpPr/>
          <p:nvPr/>
        </p:nvSpPr>
        <p:spPr>
          <a:xfrm>
            <a:off x="7968960" y="3007800"/>
            <a:ext cx="186120" cy="12682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CustomShape 16"/>
          <p:cNvSpPr/>
          <p:nvPr/>
        </p:nvSpPr>
        <p:spPr>
          <a:xfrm>
            <a:off x="7358400" y="4052880"/>
            <a:ext cx="186120" cy="1911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" name="CustomShape 17"/>
          <p:cNvSpPr/>
          <p:nvPr/>
        </p:nvSpPr>
        <p:spPr>
          <a:xfrm>
            <a:off x="10497600" y="4627440"/>
            <a:ext cx="1090800" cy="391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SPI/I2C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7" name="CustomShape 18"/>
          <p:cNvSpPr/>
          <p:nvPr/>
        </p:nvSpPr>
        <p:spPr>
          <a:xfrm>
            <a:off x="9759600" y="5629680"/>
            <a:ext cx="2014200" cy="7466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8" name="CustomShape 19"/>
          <p:cNvSpPr/>
          <p:nvPr/>
        </p:nvSpPr>
        <p:spPr>
          <a:xfrm>
            <a:off x="9489240" y="4215600"/>
            <a:ext cx="2284560" cy="2995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CustomShape 20"/>
          <p:cNvSpPr/>
          <p:nvPr/>
        </p:nvSpPr>
        <p:spPr>
          <a:xfrm>
            <a:off x="11360160" y="3007800"/>
            <a:ext cx="186120" cy="12999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" name="CustomShape 21"/>
          <p:cNvSpPr/>
          <p:nvPr/>
        </p:nvSpPr>
        <p:spPr>
          <a:xfrm>
            <a:off x="10993680" y="4424400"/>
            <a:ext cx="186120" cy="1911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CustomShape 22"/>
          <p:cNvSpPr/>
          <p:nvPr/>
        </p:nvSpPr>
        <p:spPr>
          <a:xfrm>
            <a:off x="10406160" y="3773520"/>
            <a:ext cx="665640" cy="391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2" name="CustomShape 23"/>
          <p:cNvSpPr/>
          <p:nvPr/>
        </p:nvSpPr>
        <p:spPr>
          <a:xfrm>
            <a:off x="10648800" y="4158720"/>
            <a:ext cx="171720" cy="1504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CustomShape 24"/>
          <p:cNvSpPr/>
          <p:nvPr/>
        </p:nvSpPr>
        <p:spPr>
          <a:xfrm>
            <a:off x="9633600" y="3773520"/>
            <a:ext cx="666000" cy="3974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Seq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4" name="CustomShape 25"/>
          <p:cNvSpPr/>
          <p:nvPr/>
        </p:nvSpPr>
        <p:spPr>
          <a:xfrm>
            <a:off x="9891000" y="4158720"/>
            <a:ext cx="171720" cy="16272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CustomShape 26"/>
          <p:cNvSpPr/>
          <p:nvPr/>
        </p:nvSpPr>
        <p:spPr>
          <a:xfrm>
            <a:off x="7302600" y="1629360"/>
            <a:ext cx="633600" cy="3049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CPU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6" name="CustomShape 27"/>
          <p:cNvSpPr/>
          <p:nvPr/>
        </p:nvSpPr>
        <p:spPr>
          <a:xfrm>
            <a:off x="6463800" y="2023920"/>
            <a:ext cx="1760400" cy="2995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CustomShape 28"/>
          <p:cNvSpPr/>
          <p:nvPr/>
        </p:nvSpPr>
        <p:spPr>
          <a:xfrm>
            <a:off x="6860520" y="2212920"/>
            <a:ext cx="183240" cy="5745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CustomShape 29"/>
          <p:cNvSpPr/>
          <p:nvPr/>
        </p:nvSpPr>
        <p:spPr>
          <a:xfrm>
            <a:off x="7520040" y="1938240"/>
            <a:ext cx="186120" cy="1911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CustomShape 30"/>
          <p:cNvSpPr/>
          <p:nvPr/>
        </p:nvSpPr>
        <p:spPr>
          <a:xfrm>
            <a:off x="7241400" y="2369880"/>
            <a:ext cx="818640" cy="3049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0" name="CustomShape 31"/>
          <p:cNvSpPr/>
          <p:nvPr/>
        </p:nvSpPr>
        <p:spPr>
          <a:xfrm>
            <a:off x="7520760" y="2209320"/>
            <a:ext cx="186120" cy="1911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" name="CustomShape 32"/>
          <p:cNvSpPr/>
          <p:nvPr/>
        </p:nvSpPr>
        <p:spPr>
          <a:xfrm>
            <a:off x="10609920" y="5711400"/>
            <a:ext cx="1090800" cy="391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SPI/I2C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2" name="CustomShape 33"/>
          <p:cNvSpPr/>
          <p:nvPr/>
        </p:nvSpPr>
        <p:spPr>
          <a:xfrm>
            <a:off x="10993680" y="4982760"/>
            <a:ext cx="162720" cy="7959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" name="CustomShape 34"/>
          <p:cNvSpPr/>
          <p:nvPr/>
        </p:nvSpPr>
        <p:spPr>
          <a:xfrm>
            <a:off x="8228880" y="3850560"/>
            <a:ext cx="571320" cy="2660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Arbiter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4" name="CustomShape 35"/>
          <p:cNvSpPr/>
          <p:nvPr/>
        </p:nvSpPr>
        <p:spPr>
          <a:xfrm>
            <a:off x="8228880" y="4084920"/>
            <a:ext cx="186120" cy="1911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CustomShape 36"/>
          <p:cNvSpPr/>
          <p:nvPr/>
        </p:nvSpPr>
        <p:spPr>
          <a:xfrm rot="5400000">
            <a:off x="9114840" y="3539880"/>
            <a:ext cx="203400" cy="8564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" name="Line 37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" name="CustomShape 38"/>
          <p:cNvSpPr/>
          <p:nvPr/>
        </p:nvSpPr>
        <p:spPr>
          <a:xfrm>
            <a:off x="5595840" y="5557680"/>
            <a:ext cx="52128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8" name="CustomShape 39"/>
          <p:cNvSpPr/>
          <p:nvPr/>
        </p:nvSpPr>
        <p:spPr>
          <a:xfrm>
            <a:off x="2655360" y="2854440"/>
            <a:ext cx="2552760" cy="154656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3G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9" name="CustomShape 40"/>
          <p:cNvSpPr/>
          <p:nvPr/>
        </p:nvSpPr>
        <p:spPr>
          <a:xfrm>
            <a:off x="3303720" y="3114360"/>
            <a:ext cx="666000" cy="391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socket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0" name="CustomShape 41"/>
          <p:cNvSpPr/>
          <p:nvPr/>
        </p:nvSpPr>
        <p:spPr>
          <a:xfrm>
            <a:off x="3952080" y="3901320"/>
            <a:ext cx="754560" cy="391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PPP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1" name="CustomShape 42"/>
          <p:cNvSpPr/>
          <p:nvPr/>
        </p:nvSpPr>
        <p:spPr>
          <a:xfrm>
            <a:off x="2783880" y="3577320"/>
            <a:ext cx="2041920" cy="2995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CustomShape 43"/>
          <p:cNvSpPr/>
          <p:nvPr/>
        </p:nvSpPr>
        <p:spPr>
          <a:xfrm>
            <a:off x="4160520" y="3760200"/>
            <a:ext cx="186120" cy="1911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CustomShape 44"/>
          <p:cNvSpPr/>
          <p:nvPr/>
        </p:nvSpPr>
        <p:spPr>
          <a:xfrm>
            <a:off x="2783880" y="3952800"/>
            <a:ext cx="1062360" cy="3402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tcp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4" name="CustomShape 45"/>
          <p:cNvSpPr/>
          <p:nvPr/>
        </p:nvSpPr>
        <p:spPr>
          <a:xfrm>
            <a:off x="3436920" y="3778200"/>
            <a:ext cx="186120" cy="1911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5" name="CustomShape 46"/>
          <p:cNvSpPr/>
          <p:nvPr/>
        </p:nvSpPr>
        <p:spPr>
          <a:xfrm>
            <a:off x="3050640" y="4234680"/>
            <a:ext cx="184320" cy="31032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" name="CustomShape 47"/>
          <p:cNvSpPr/>
          <p:nvPr/>
        </p:nvSpPr>
        <p:spPr>
          <a:xfrm>
            <a:off x="3645720" y="4257720"/>
            <a:ext cx="184320" cy="31032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" name="CustomShape 48"/>
          <p:cNvSpPr/>
          <p:nvPr/>
        </p:nvSpPr>
        <p:spPr>
          <a:xfrm>
            <a:off x="3549960" y="3478320"/>
            <a:ext cx="186120" cy="1911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" name="CustomShape 49"/>
          <p:cNvSpPr/>
          <p:nvPr/>
        </p:nvSpPr>
        <p:spPr>
          <a:xfrm>
            <a:off x="4420440" y="3276000"/>
            <a:ext cx="571320" cy="2660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" name="CustomShape 50"/>
          <p:cNvSpPr/>
          <p:nvPr/>
        </p:nvSpPr>
        <p:spPr>
          <a:xfrm>
            <a:off x="4420440" y="3510360"/>
            <a:ext cx="186120" cy="1911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" name="CustomShape 51"/>
          <p:cNvSpPr/>
          <p:nvPr/>
        </p:nvSpPr>
        <p:spPr>
          <a:xfrm>
            <a:off x="3566160" y="4533120"/>
            <a:ext cx="1001880" cy="4921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Over 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1" name="CustomShape 52"/>
          <p:cNvSpPr/>
          <p:nvPr/>
        </p:nvSpPr>
        <p:spPr>
          <a:xfrm>
            <a:off x="2743200" y="4663440"/>
            <a:ext cx="713520" cy="3092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Usb tty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2" name="CustomShape 53"/>
          <p:cNvSpPr/>
          <p:nvPr/>
        </p:nvSpPr>
        <p:spPr>
          <a:xfrm>
            <a:off x="4663440" y="4716000"/>
            <a:ext cx="1001880" cy="4921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ethenet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37680" y="282960"/>
            <a:ext cx="1151820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BLE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812880" y="1266840"/>
            <a:ext cx="3571920" cy="4735440"/>
          </a:xfrm>
          <a:prstGeom prst="rect">
            <a:avLst/>
          </a:prstGeom>
          <a:solidFill>
            <a:srgbClr val="ffffff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3"/>
          <p:cNvSpPr/>
          <p:nvPr/>
        </p:nvSpPr>
        <p:spPr>
          <a:xfrm>
            <a:off x="1066680" y="5358600"/>
            <a:ext cx="2953080" cy="452160"/>
          </a:xfrm>
          <a:prstGeom prst="rect">
            <a:avLst/>
          </a:prstGeom>
          <a:gradFill>
            <a:gsLst>
              <a:gs pos="0">
                <a:srgbClr val="8e77ac"/>
              </a:gs>
              <a:gs pos="100000">
                <a:srgbClr val="7f60a4"/>
              </a:gs>
            </a:gsLst>
            <a:lin ang="5400000"/>
          </a:gradFill>
          <a:ln w="6480">
            <a:solidFill>
              <a:srgbClr val="8064a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4"/>
          <p:cNvSpPr/>
          <p:nvPr/>
        </p:nvSpPr>
        <p:spPr>
          <a:xfrm>
            <a:off x="1066680" y="2015640"/>
            <a:ext cx="2953440" cy="3139920"/>
          </a:xfrm>
          <a:prstGeom prst="rect">
            <a:avLst/>
          </a:prstGeom>
          <a:gradFill>
            <a:gsLst>
              <a:gs pos="0">
                <a:srgbClr val="a6c26f"/>
              </a:gs>
              <a:gs pos="100000">
                <a:srgbClr val="9cbf54"/>
              </a:gs>
            </a:gsLst>
            <a:lin ang="5400000"/>
          </a:gradFill>
          <a:ln w="6480">
            <a:solidFill>
              <a:srgbClr val="9bbb5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5"/>
          <p:cNvSpPr/>
          <p:nvPr/>
        </p:nvSpPr>
        <p:spPr>
          <a:xfrm>
            <a:off x="5953680" y="1266840"/>
            <a:ext cx="3811320" cy="4735440"/>
          </a:xfrm>
          <a:prstGeom prst="rect">
            <a:avLst/>
          </a:prstGeom>
          <a:solidFill>
            <a:srgbClr val="ffffff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6"/>
          <p:cNvSpPr/>
          <p:nvPr/>
        </p:nvSpPr>
        <p:spPr>
          <a:xfrm>
            <a:off x="2793600" y="1266840"/>
            <a:ext cx="69120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7"/>
          <p:cNvSpPr/>
          <p:nvPr/>
        </p:nvSpPr>
        <p:spPr>
          <a:xfrm>
            <a:off x="7517880" y="1272960"/>
            <a:ext cx="56952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8"/>
          <p:cNvSpPr/>
          <p:nvPr/>
        </p:nvSpPr>
        <p:spPr>
          <a:xfrm>
            <a:off x="1903320" y="5393520"/>
            <a:ext cx="1146960" cy="35496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Hardware PHY 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9"/>
          <p:cNvSpPr/>
          <p:nvPr/>
        </p:nvSpPr>
        <p:spPr>
          <a:xfrm>
            <a:off x="6409080" y="5387400"/>
            <a:ext cx="1146960" cy="35496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Hardware PHY 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10"/>
          <p:cNvSpPr/>
          <p:nvPr/>
        </p:nvSpPr>
        <p:spPr>
          <a:xfrm>
            <a:off x="1872000" y="4592160"/>
            <a:ext cx="1146960" cy="44352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 PHY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11"/>
          <p:cNvSpPr/>
          <p:nvPr/>
        </p:nvSpPr>
        <p:spPr>
          <a:xfrm>
            <a:off x="6409080" y="4592160"/>
            <a:ext cx="1151640" cy="48636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 PHY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12"/>
          <p:cNvSpPr/>
          <p:nvPr/>
        </p:nvSpPr>
        <p:spPr>
          <a:xfrm>
            <a:off x="1895400" y="3911760"/>
            <a:ext cx="1146960" cy="44676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Transport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13"/>
          <p:cNvSpPr/>
          <p:nvPr/>
        </p:nvSpPr>
        <p:spPr>
          <a:xfrm>
            <a:off x="6409080" y="3879360"/>
            <a:ext cx="1151640" cy="47880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Transport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14"/>
          <p:cNvSpPr/>
          <p:nvPr/>
        </p:nvSpPr>
        <p:spPr>
          <a:xfrm>
            <a:off x="1903320" y="3187800"/>
            <a:ext cx="1146960" cy="35496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Codec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15"/>
          <p:cNvSpPr/>
          <p:nvPr/>
        </p:nvSpPr>
        <p:spPr>
          <a:xfrm>
            <a:off x="1903320" y="2827800"/>
            <a:ext cx="1146960" cy="35496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16"/>
          <p:cNvSpPr/>
          <p:nvPr/>
        </p:nvSpPr>
        <p:spPr>
          <a:xfrm>
            <a:off x="1903320" y="2118600"/>
            <a:ext cx="1146960" cy="35496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 Wrapper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7"/>
          <p:cNvSpPr/>
          <p:nvPr/>
        </p:nvSpPr>
        <p:spPr>
          <a:xfrm>
            <a:off x="1901880" y="1488960"/>
            <a:ext cx="1146960" cy="35496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18"/>
          <p:cNvSpPr/>
          <p:nvPr/>
        </p:nvSpPr>
        <p:spPr>
          <a:xfrm>
            <a:off x="6397560" y="2753280"/>
            <a:ext cx="1170000" cy="78948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Codec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19"/>
          <p:cNvSpPr/>
          <p:nvPr/>
        </p:nvSpPr>
        <p:spPr>
          <a:xfrm>
            <a:off x="8472960" y="2778840"/>
            <a:ext cx="1146960" cy="99612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0"/>
          <p:cNvSpPr/>
          <p:nvPr/>
        </p:nvSpPr>
        <p:spPr>
          <a:xfrm>
            <a:off x="8155440" y="2775960"/>
            <a:ext cx="313560" cy="99900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vert="vert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1"/>
          <p:cNvSpPr/>
          <p:nvPr/>
        </p:nvSpPr>
        <p:spPr>
          <a:xfrm>
            <a:off x="6402600" y="1605960"/>
            <a:ext cx="1146960" cy="71028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Connectivity firmware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(while loop</a:t>
            </a: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2"/>
          <p:cNvSpPr/>
          <p:nvPr/>
        </p:nvSpPr>
        <p:spPr>
          <a:xfrm flipV="1">
            <a:off x="2299320" y="2468520"/>
            <a:ext cx="360" cy="34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23"/>
          <p:cNvSpPr/>
          <p:nvPr/>
        </p:nvSpPr>
        <p:spPr>
          <a:xfrm>
            <a:off x="2119320" y="2655000"/>
            <a:ext cx="584640" cy="17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 resp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4"/>
          <p:cNvSpPr/>
          <p:nvPr/>
        </p:nvSpPr>
        <p:spPr>
          <a:xfrm flipV="1">
            <a:off x="2829600" y="2477520"/>
            <a:ext cx="36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25"/>
          <p:cNvSpPr/>
          <p:nvPr/>
        </p:nvSpPr>
        <p:spPr>
          <a:xfrm>
            <a:off x="2617560" y="2599920"/>
            <a:ext cx="691560" cy="17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 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6"/>
          <p:cNvSpPr/>
          <p:nvPr/>
        </p:nvSpPr>
        <p:spPr>
          <a:xfrm flipV="1">
            <a:off x="2762280" y="4358520"/>
            <a:ext cx="360" cy="223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27"/>
          <p:cNvSpPr/>
          <p:nvPr/>
        </p:nvSpPr>
        <p:spPr>
          <a:xfrm>
            <a:off x="2603160" y="4441680"/>
            <a:ext cx="491760" cy="17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8"/>
          <p:cNvSpPr/>
          <p:nvPr/>
        </p:nvSpPr>
        <p:spPr>
          <a:xfrm flipH="1">
            <a:off x="2072160" y="4363200"/>
            <a:ext cx="2880" cy="24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29"/>
          <p:cNvSpPr/>
          <p:nvPr/>
        </p:nvSpPr>
        <p:spPr>
          <a:xfrm>
            <a:off x="1915920" y="4410000"/>
            <a:ext cx="491760" cy="17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30"/>
          <p:cNvSpPr/>
          <p:nvPr/>
        </p:nvSpPr>
        <p:spPr>
          <a:xfrm flipV="1">
            <a:off x="2811960" y="3542760"/>
            <a:ext cx="36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31"/>
          <p:cNvSpPr/>
          <p:nvPr/>
        </p:nvSpPr>
        <p:spPr>
          <a:xfrm>
            <a:off x="2646720" y="3676320"/>
            <a:ext cx="491760" cy="17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32"/>
          <p:cNvSpPr/>
          <p:nvPr/>
        </p:nvSpPr>
        <p:spPr>
          <a:xfrm>
            <a:off x="2087280" y="3547800"/>
            <a:ext cx="36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33"/>
          <p:cNvSpPr/>
          <p:nvPr/>
        </p:nvSpPr>
        <p:spPr>
          <a:xfrm>
            <a:off x="1929600" y="3664080"/>
            <a:ext cx="491760" cy="17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4"/>
          <p:cNvSpPr/>
          <p:nvPr/>
        </p:nvSpPr>
        <p:spPr>
          <a:xfrm flipV="1">
            <a:off x="2775240" y="5035680"/>
            <a:ext cx="360" cy="34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35"/>
          <p:cNvSpPr/>
          <p:nvPr/>
        </p:nvSpPr>
        <p:spPr>
          <a:xfrm>
            <a:off x="2687040" y="5145840"/>
            <a:ext cx="205200" cy="17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36"/>
          <p:cNvSpPr/>
          <p:nvPr/>
        </p:nvSpPr>
        <p:spPr>
          <a:xfrm>
            <a:off x="2044440" y="5040720"/>
            <a:ext cx="360" cy="31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37"/>
          <p:cNvSpPr/>
          <p:nvPr/>
        </p:nvSpPr>
        <p:spPr>
          <a:xfrm>
            <a:off x="1953360" y="5100480"/>
            <a:ext cx="192960" cy="17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38"/>
          <p:cNvSpPr/>
          <p:nvPr/>
        </p:nvSpPr>
        <p:spPr>
          <a:xfrm flipV="1">
            <a:off x="6648120" y="5073840"/>
            <a:ext cx="360" cy="30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39"/>
          <p:cNvSpPr/>
          <p:nvPr/>
        </p:nvSpPr>
        <p:spPr>
          <a:xfrm>
            <a:off x="6543000" y="5162040"/>
            <a:ext cx="205200" cy="1782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0"/>
          <p:cNvSpPr/>
          <p:nvPr/>
        </p:nvSpPr>
        <p:spPr>
          <a:xfrm>
            <a:off x="7301160" y="5078880"/>
            <a:ext cx="360" cy="30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41"/>
          <p:cNvSpPr/>
          <p:nvPr/>
        </p:nvSpPr>
        <p:spPr>
          <a:xfrm>
            <a:off x="7234920" y="5145840"/>
            <a:ext cx="192960" cy="1782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42"/>
          <p:cNvSpPr/>
          <p:nvPr/>
        </p:nvSpPr>
        <p:spPr>
          <a:xfrm flipH="1" flipV="1">
            <a:off x="6637680" y="4352760"/>
            <a:ext cx="360" cy="22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43"/>
          <p:cNvSpPr/>
          <p:nvPr/>
        </p:nvSpPr>
        <p:spPr>
          <a:xfrm>
            <a:off x="6604560" y="4410000"/>
            <a:ext cx="491760" cy="17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4"/>
          <p:cNvSpPr/>
          <p:nvPr/>
        </p:nvSpPr>
        <p:spPr>
          <a:xfrm flipH="1">
            <a:off x="7351560" y="4363200"/>
            <a:ext cx="2520" cy="22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45"/>
          <p:cNvSpPr/>
          <p:nvPr/>
        </p:nvSpPr>
        <p:spPr>
          <a:xfrm>
            <a:off x="7428240" y="4424040"/>
            <a:ext cx="491760" cy="1782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46"/>
          <p:cNvSpPr/>
          <p:nvPr/>
        </p:nvSpPr>
        <p:spPr>
          <a:xfrm flipH="1" flipV="1">
            <a:off x="6637680" y="3560400"/>
            <a:ext cx="360" cy="3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47"/>
          <p:cNvSpPr/>
          <p:nvPr/>
        </p:nvSpPr>
        <p:spPr>
          <a:xfrm>
            <a:off x="6462000" y="3682800"/>
            <a:ext cx="491760" cy="1782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48"/>
          <p:cNvSpPr/>
          <p:nvPr/>
        </p:nvSpPr>
        <p:spPr>
          <a:xfrm>
            <a:off x="7347240" y="3565440"/>
            <a:ext cx="2520" cy="3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49"/>
          <p:cNvSpPr/>
          <p:nvPr/>
        </p:nvSpPr>
        <p:spPr>
          <a:xfrm>
            <a:off x="7189560" y="3637440"/>
            <a:ext cx="491760" cy="1782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50"/>
          <p:cNvSpPr/>
          <p:nvPr/>
        </p:nvSpPr>
        <p:spPr>
          <a:xfrm>
            <a:off x="6952680" y="2320920"/>
            <a:ext cx="360" cy="44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51"/>
          <p:cNvSpPr/>
          <p:nvPr/>
        </p:nvSpPr>
        <p:spPr>
          <a:xfrm>
            <a:off x="6750360" y="2437200"/>
            <a:ext cx="691560" cy="1782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 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52"/>
          <p:cNvSpPr/>
          <p:nvPr/>
        </p:nvSpPr>
        <p:spPr>
          <a:xfrm>
            <a:off x="7536600" y="2922840"/>
            <a:ext cx="613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53"/>
          <p:cNvSpPr/>
          <p:nvPr/>
        </p:nvSpPr>
        <p:spPr>
          <a:xfrm flipH="1">
            <a:off x="7531560" y="3282840"/>
            <a:ext cx="613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54"/>
          <p:cNvSpPr/>
          <p:nvPr/>
        </p:nvSpPr>
        <p:spPr>
          <a:xfrm>
            <a:off x="7664040" y="2866680"/>
            <a:ext cx="473400" cy="17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</a:t>
            </a:r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55"/>
          <p:cNvSpPr/>
          <p:nvPr/>
        </p:nvSpPr>
        <p:spPr>
          <a:xfrm>
            <a:off x="7585920" y="3287520"/>
            <a:ext cx="563400" cy="17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 resp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56"/>
          <p:cNvSpPr/>
          <p:nvPr/>
        </p:nvSpPr>
        <p:spPr>
          <a:xfrm flipV="1" rot="16200000">
            <a:off x="7895880" y="1622160"/>
            <a:ext cx="810360" cy="1488960"/>
          </a:xfrm>
          <a:prstGeom prst="bentConnector2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57"/>
          <p:cNvSpPr/>
          <p:nvPr/>
        </p:nvSpPr>
        <p:spPr>
          <a:xfrm>
            <a:off x="8514720" y="1917360"/>
            <a:ext cx="670320" cy="1782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</a:t>
            </a:r>
            <a:r>
              <a:rPr b="0" lang="en-US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58"/>
          <p:cNvSpPr/>
          <p:nvPr/>
        </p:nvSpPr>
        <p:spPr>
          <a:xfrm flipH="1">
            <a:off x="3050640" y="5497200"/>
            <a:ext cx="3346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59"/>
          <p:cNvSpPr/>
          <p:nvPr/>
        </p:nvSpPr>
        <p:spPr>
          <a:xfrm>
            <a:off x="3053880" y="5632920"/>
            <a:ext cx="3348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60"/>
          <p:cNvSpPr/>
          <p:nvPr/>
        </p:nvSpPr>
        <p:spPr>
          <a:xfrm>
            <a:off x="1972800" y="1858320"/>
            <a:ext cx="360" cy="27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61"/>
          <p:cNvSpPr/>
          <p:nvPr/>
        </p:nvSpPr>
        <p:spPr>
          <a:xfrm>
            <a:off x="1600200" y="1891440"/>
            <a:ext cx="611640" cy="17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API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62"/>
          <p:cNvSpPr/>
          <p:nvPr/>
        </p:nvSpPr>
        <p:spPr>
          <a:xfrm>
            <a:off x="1179000" y="2140200"/>
            <a:ext cx="53172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ＭＳ Ｐゴシック"/>
              </a:rPr>
              <a:t>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ＭＳ Ｐゴシック"/>
              </a:rPr>
              <a:t>Stub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63"/>
          <p:cNvSpPr/>
          <p:nvPr/>
        </p:nvSpPr>
        <p:spPr>
          <a:xfrm>
            <a:off x="1183320" y="5434920"/>
            <a:ext cx="101484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ＭＳ Ｐゴシック"/>
              </a:rPr>
              <a:t>SDK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64"/>
          <p:cNvSpPr/>
          <p:nvPr/>
        </p:nvSpPr>
        <p:spPr>
          <a:xfrm>
            <a:off x="10208520" y="1851120"/>
            <a:ext cx="1217520" cy="228132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65"/>
          <p:cNvSpPr/>
          <p:nvPr/>
        </p:nvSpPr>
        <p:spPr>
          <a:xfrm>
            <a:off x="10489320" y="1734840"/>
            <a:ext cx="57888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Legend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66"/>
          <p:cNvSpPr/>
          <p:nvPr/>
        </p:nvSpPr>
        <p:spPr>
          <a:xfrm>
            <a:off x="10288080" y="1954800"/>
            <a:ext cx="1067400" cy="41148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Vendor provided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67"/>
          <p:cNvSpPr/>
          <p:nvPr/>
        </p:nvSpPr>
        <p:spPr>
          <a:xfrm>
            <a:off x="10276920" y="2453040"/>
            <a:ext cx="1078920" cy="46476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CSC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68"/>
          <p:cNvSpPr/>
          <p:nvPr/>
        </p:nvSpPr>
        <p:spPr>
          <a:xfrm>
            <a:off x="4550040" y="5342760"/>
            <a:ext cx="67464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69"/>
          <p:cNvSpPr/>
          <p:nvPr/>
        </p:nvSpPr>
        <p:spPr>
          <a:xfrm flipV="1">
            <a:off x="2827080" y="1843920"/>
            <a:ext cx="360" cy="26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70"/>
          <p:cNvSpPr/>
          <p:nvPr/>
        </p:nvSpPr>
        <p:spPr>
          <a:xfrm>
            <a:off x="2674800" y="1904040"/>
            <a:ext cx="711000" cy="2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71"/>
          <p:cNvSpPr/>
          <p:nvPr/>
        </p:nvSpPr>
        <p:spPr>
          <a:xfrm flipV="1">
            <a:off x="2308320" y="1821960"/>
            <a:ext cx="360" cy="29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1225000000" sp="100000"/>
            </a:custDash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72"/>
          <p:cNvSpPr/>
          <p:nvPr/>
        </p:nvSpPr>
        <p:spPr>
          <a:xfrm>
            <a:off x="1972800" y="1860840"/>
            <a:ext cx="847800" cy="2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API resp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73"/>
          <p:cNvSpPr/>
          <p:nvPr/>
        </p:nvSpPr>
        <p:spPr>
          <a:xfrm>
            <a:off x="2023560" y="2474280"/>
            <a:ext cx="360" cy="34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74"/>
          <p:cNvSpPr/>
          <p:nvPr/>
        </p:nvSpPr>
        <p:spPr>
          <a:xfrm>
            <a:off x="1686960" y="2509560"/>
            <a:ext cx="519120" cy="17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75"/>
          <p:cNvSpPr/>
          <p:nvPr/>
        </p:nvSpPr>
        <p:spPr>
          <a:xfrm>
            <a:off x="10288080" y="3150360"/>
            <a:ext cx="95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76"/>
          <p:cNvSpPr/>
          <p:nvPr/>
        </p:nvSpPr>
        <p:spPr>
          <a:xfrm>
            <a:off x="10276920" y="3478680"/>
            <a:ext cx="95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77"/>
          <p:cNvSpPr/>
          <p:nvPr/>
        </p:nvSpPr>
        <p:spPr>
          <a:xfrm>
            <a:off x="10303920" y="3790440"/>
            <a:ext cx="95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78"/>
          <p:cNvSpPr/>
          <p:nvPr/>
        </p:nvSpPr>
        <p:spPr>
          <a:xfrm>
            <a:off x="10338840" y="2875320"/>
            <a:ext cx="108720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79"/>
          <p:cNvSpPr/>
          <p:nvPr/>
        </p:nvSpPr>
        <p:spPr>
          <a:xfrm>
            <a:off x="10306800" y="3226680"/>
            <a:ext cx="115092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80"/>
          <p:cNvSpPr/>
          <p:nvPr/>
        </p:nvSpPr>
        <p:spPr>
          <a:xfrm>
            <a:off x="10499760" y="3513600"/>
            <a:ext cx="76536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CustomShape 1"/>
          <p:cNvSpPr/>
          <p:nvPr/>
        </p:nvSpPr>
        <p:spPr>
          <a:xfrm>
            <a:off x="23040" y="6534360"/>
            <a:ext cx="430200" cy="23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6A79B4CA-55B6-4624-B3E2-FB2F8E93112B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4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CustomShape 3"/>
          <p:cNvSpPr/>
          <p:nvPr/>
        </p:nvSpPr>
        <p:spPr>
          <a:xfrm>
            <a:off x="2655360" y="2854440"/>
            <a:ext cx="2552760" cy="154656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iic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6" name="CustomShape 4"/>
          <p:cNvSpPr/>
          <p:nvPr/>
        </p:nvSpPr>
        <p:spPr>
          <a:xfrm>
            <a:off x="3303720" y="3114360"/>
            <a:ext cx="666000" cy="391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27" name="" descr=""/>
          <p:cNvPicPr/>
          <p:nvPr/>
        </p:nvPicPr>
        <p:blipFill>
          <a:blip r:embed="rId1"/>
          <a:stretch/>
        </p:blipFill>
        <p:spPr>
          <a:xfrm>
            <a:off x="3930480" y="3286440"/>
            <a:ext cx="7129800" cy="539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CustomShape 1"/>
          <p:cNvSpPr/>
          <p:nvPr/>
        </p:nvSpPr>
        <p:spPr>
          <a:xfrm>
            <a:off x="23040" y="6534360"/>
            <a:ext cx="430200" cy="23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9E05FD4B-0071-4415-809E-E671F9D04EDF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9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CustomShape 3"/>
          <p:cNvSpPr/>
          <p:nvPr/>
        </p:nvSpPr>
        <p:spPr>
          <a:xfrm>
            <a:off x="2655360" y="2854440"/>
            <a:ext cx="2552760" cy="154656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1" name="CustomShape 4"/>
          <p:cNvSpPr/>
          <p:nvPr/>
        </p:nvSpPr>
        <p:spPr>
          <a:xfrm>
            <a:off x="3303720" y="3114360"/>
            <a:ext cx="666000" cy="391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32" name="" descr=""/>
          <p:cNvPicPr/>
          <p:nvPr/>
        </p:nvPicPr>
        <p:blipFill>
          <a:blip r:embed="rId1"/>
          <a:stretch/>
        </p:blipFill>
        <p:spPr>
          <a:xfrm>
            <a:off x="5289840" y="-457200"/>
            <a:ext cx="9062280" cy="6853680"/>
          </a:xfrm>
          <a:prstGeom prst="rect">
            <a:avLst/>
          </a:prstGeom>
          <a:ln>
            <a:noFill/>
          </a:ln>
        </p:spPr>
      </p:pic>
      <p:pic>
        <p:nvPicPr>
          <p:cNvPr id="1133" name="" descr=""/>
          <p:cNvPicPr/>
          <p:nvPr/>
        </p:nvPicPr>
        <p:blipFill>
          <a:blip r:embed="rId2"/>
          <a:stretch/>
        </p:blipFill>
        <p:spPr>
          <a:xfrm>
            <a:off x="12435840" y="-3429000"/>
            <a:ext cx="4586760" cy="440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CustomShape 1"/>
          <p:cNvSpPr/>
          <p:nvPr/>
        </p:nvSpPr>
        <p:spPr>
          <a:xfrm>
            <a:off x="23040" y="6534360"/>
            <a:ext cx="430200" cy="23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FD89FF7B-0DC6-4017-B8DC-84131CA74767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5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" name="CustomShape 3"/>
          <p:cNvSpPr/>
          <p:nvPr/>
        </p:nvSpPr>
        <p:spPr>
          <a:xfrm>
            <a:off x="2655360" y="2854440"/>
            <a:ext cx="2552760" cy="154656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7" name="CustomShape 4"/>
          <p:cNvSpPr/>
          <p:nvPr/>
        </p:nvSpPr>
        <p:spPr>
          <a:xfrm>
            <a:off x="3303720" y="3114360"/>
            <a:ext cx="666000" cy="391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38" name="" descr=""/>
          <p:cNvPicPr/>
          <p:nvPr/>
        </p:nvPicPr>
        <p:blipFill>
          <a:blip r:embed="rId1"/>
          <a:stretch/>
        </p:blipFill>
        <p:spPr>
          <a:xfrm>
            <a:off x="4023360" y="-639720"/>
            <a:ext cx="9213120" cy="6853680"/>
          </a:xfrm>
          <a:prstGeom prst="rect">
            <a:avLst/>
          </a:prstGeom>
          <a:ln>
            <a:noFill/>
          </a:ln>
        </p:spPr>
      </p:pic>
      <p:pic>
        <p:nvPicPr>
          <p:cNvPr id="1139" name="" descr=""/>
          <p:cNvPicPr/>
          <p:nvPr/>
        </p:nvPicPr>
        <p:blipFill>
          <a:blip r:embed="rId2"/>
          <a:stretch/>
        </p:blipFill>
        <p:spPr>
          <a:xfrm>
            <a:off x="13075920" y="-3429000"/>
            <a:ext cx="3729600" cy="427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CustomShape 1"/>
          <p:cNvSpPr/>
          <p:nvPr/>
        </p:nvSpPr>
        <p:spPr>
          <a:xfrm>
            <a:off x="23040" y="6534360"/>
            <a:ext cx="430200" cy="23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A576A5F8-773A-43B9-B230-3815B06BF55B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1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CustomShape 3"/>
          <p:cNvSpPr/>
          <p:nvPr/>
        </p:nvSpPr>
        <p:spPr>
          <a:xfrm>
            <a:off x="2655360" y="2854440"/>
            <a:ext cx="2552760" cy="154656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3" name="CustomShape 4"/>
          <p:cNvSpPr/>
          <p:nvPr/>
        </p:nvSpPr>
        <p:spPr>
          <a:xfrm>
            <a:off x="3303720" y="3114360"/>
            <a:ext cx="666000" cy="391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CustomShape 5"/>
          <p:cNvSpPr/>
          <p:nvPr/>
        </p:nvSpPr>
        <p:spPr>
          <a:xfrm>
            <a:off x="4390920" y="548640"/>
            <a:ext cx="9505800" cy="228204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USB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接口的数据线采用差分布线的方式，以保证信号传输的质量，抑制干扰。通常认为信号在传输时采用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种方式：单点对单点、差分模式和共模模式。相比于单点对单点模式，差分信号有着明显的不足，就是它需要两根走线，如果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PCB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上信号都采用差分布线的方式，可以想象电路设计者会陷入绝境。但是差分信号又有着其不可替代的优点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[3]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）差分信号在低电平应用时非常有效。因为如果一个信号的电平非常低，那么这个信号就比较容易受到其他信号的干扰，而差分信号使这个信号的电平加倍。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）由于差分信号是电平相同而且反向的两根信号，不需要参考平面作为信号回路，这样就不需要地平面或电源平面的连续性和完整性。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）如果两根信号都存在噪声干扰，就可以通过相减来抵消噪声，因此差分信号对信号干扰有着天然的免疫力。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）相对于单点信号，差分信号的开关时序会比较精确，因为单点信号受到噪声干扰后时序或占空比通常会发生变化。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CustomShape 1"/>
          <p:cNvSpPr/>
          <p:nvPr/>
        </p:nvSpPr>
        <p:spPr>
          <a:xfrm>
            <a:off x="23040" y="6534360"/>
            <a:ext cx="430200" cy="23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EBFD86B3-E1A6-4E81-8E7A-EAB1F649618E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6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CustomShape 3"/>
          <p:cNvSpPr/>
          <p:nvPr/>
        </p:nvSpPr>
        <p:spPr>
          <a:xfrm>
            <a:off x="2289600" y="95400"/>
            <a:ext cx="2552760" cy="154656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can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8" name="CustomShape 4"/>
          <p:cNvSpPr/>
          <p:nvPr/>
        </p:nvSpPr>
        <p:spPr>
          <a:xfrm>
            <a:off x="3840480" y="457200"/>
            <a:ext cx="666000" cy="391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49" name="" descr=""/>
          <p:cNvPicPr/>
          <p:nvPr/>
        </p:nvPicPr>
        <p:blipFill>
          <a:blip r:embed="rId1"/>
          <a:stretch/>
        </p:blipFill>
        <p:spPr>
          <a:xfrm>
            <a:off x="6583680" y="-3429000"/>
            <a:ext cx="9224280" cy="6853680"/>
          </a:xfrm>
          <a:prstGeom prst="rect">
            <a:avLst/>
          </a:prstGeom>
          <a:ln>
            <a:noFill/>
          </a:ln>
        </p:spPr>
      </p:pic>
      <p:pic>
        <p:nvPicPr>
          <p:cNvPr id="1150" name="" descr=""/>
          <p:cNvPicPr/>
          <p:nvPr/>
        </p:nvPicPr>
        <p:blipFill>
          <a:blip r:embed="rId2"/>
          <a:stretch/>
        </p:blipFill>
        <p:spPr>
          <a:xfrm>
            <a:off x="1371600" y="2410200"/>
            <a:ext cx="7177680" cy="5358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CustomShape 1"/>
          <p:cNvSpPr/>
          <p:nvPr/>
        </p:nvSpPr>
        <p:spPr>
          <a:xfrm>
            <a:off x="23040" y="6534360"/>
            <a:ext cx="430200" cy="23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90E87D20-32B0-4807-97C8-C374D6FBCF5B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2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CustomShape 3"/>
          <p:cNvSpPr/>
          <p:nvPr/>
        </p:nvSpPr>
        <p:spPr>
          <a:xfrm>
            <a:off x="369720" y="4114800"/>
            <a:ext cx="2552760" cy="154656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usb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4" name="CustomShape 4"/>
          <p:cNvSpPr/>
          <p:nvPr/>
        </p:nvSpPr>
        <p:spPr>
          <a:xfrm>
            <a:off x="793440" y="4754880"/>
            <a:ext cx="666000" cy="391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CustomShape 5"/>
          <p:cNvSpPr/>
          <p:nvPr/>
        </p:nvSpPr>
        <p:spPr>
          <a:xfrm>
            <a:off x="2103480" y="-822960"/>
            <a:ext cx="9505800" cy="228204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USB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接口的数据线采用差分布线的方式，以保证信号传输的质量，抑制干扰。通常认为信号在传输时采用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种方式：单点对单点、差分模式和共模模式。相比于单点对单点模式，差分信号有着明显的不足，就是它需要两根走线，如果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PCB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上信号都采用差分布线的方式，可以想象电路设计者会陷入绝境。但是差分信号又有着其不可替代的优点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[3]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）差分信号在低电平应用时非常有效。因为如果一个信号的电平非常低，那么这个信号就比较容易受到其他信号的干扰，而差分信号使这个信号的电平加倍。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）由于差分信号是电平相同而且反向的两根信号，不需要参考平面作为信号回路，这样就不需要地平面或电源平面的连续性和完整性。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）如果两根信号都存在噪声干扰，就可以通过相减来抵消噪声，因此差分信号对信号干扰有着天然的免疫力。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）相对于单点信号，差分信号的开关时序会比较精确，因为单点信号受到噪声干扰后时序或占空比通常会发生变化。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CustomShape 1"/>
          <p:cNvSpPr/>
          <p:nvPr/>
        </p:nvSpPr>
        <p:spPr>
          <a:xfrm>
            <a:off x="23040" y="6534360"/>
            <a:ext cx="430200" cy="23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C1CC52A1-CAFC-43D5-A7DC-2FAADF346501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7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" name="CustomShape 3"/>
          <p:cNvSpPr/>
          <p:nvPr/>
        </p:nvSpPr>
        <p:spPr>
          <a:xfrm>
            <a:off x="2655360" y="2854440"/>
            <a:ext cx="2552760" cy="154656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usb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9" name="CustomShape 4"/>
          <p:cNvSpPr/>
          <p:nvPr/>
        </p:nvSpPr>
        <p:spPr>
          <a:xfrm>
            <a:off x="3303720" y="3114360"/>
            <a:ext cx="666000" cy="391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60" name="" descr=""/>
          <p:cNvPicPr/>
          <p:nvPr/>
        </p:nvPicPr>
        <p:blipFill>
          <a:blip r:embed="rId1"/>
          <a:stretch/>
        </p:blipFill>
        <p:spPr>
          <a:xfrm>
            <a:off x="2016000" y="-3429000"/>
            <a:ext cx="7215840" cy="5139720"/>
          </a:xfrm>
          <a:prstGeom prst="rect">
            <a:avLst/>
          </a:prstGeom>
          <a:ln>
            <a:noFill/>
          </a:ln>
        </p:spPr>
      </p:pic>
      <p:pic>
        <p:nvPicPr>
          <p:cNvPr id="1161" name="" descr=""/>
          <p:cNvPicPr/>
          <p:nvPr/>
        </p:nvPicPr>
        <p:blipFill>
          <a:blip r:embed="rId2"/>
          <a:stretch/>
        </p:blipFill>
        <p:spPr>
          <a:xfrm>
            <a:off x="457200" y="4777920"/>
            <a:ext cx="5006160" cy="1710720"/>
          </a:xfrm>
          <a:prstGeom prst="rect">
            <a:avLst/>
          </a:prstGeom>
          <a:ln>
            <a:noFill/>
          </a:ln>
        </p:spPr>
      </p:pic>
      <p:pic>
        <p:nvPicPr>
          <p:cNvPr id="1162" name="" descr=""/>
          <p:cNvPicPr/>
          <p:nvPr/>
        </p:nvPicPr>
        <p:blipFill>
          <a:blip r:embed="rId3"/>
          <a:stretch/>
        </p:blipFill>
        <p:spPr>
          <a:xfrm>
            <a:off x="7538400" y="1280160"/>
            <a:ext cx="5625360" cy="3148920"/>
          </a:xfrm>
          <a:prstGeom prst="rect">
            <a:avLst/>
          </a:prstGeom>
          <a:ln>
            <a:noFill/>
          </a:ln>
        </p:spPr>
      </p:pic>
      <p:pic>
        <p:nvPicPr>
          <p:cNvPr id="1163" name="" descr=""/>
          <p:cNvPicPr/>
          <p:nvPr/>
        </p:nvPicPr>
        <p:blipFill>
          <a:blip r:embed="rId4"/>
          <a:stretch/>
        </p:blipFill>
        <p:spPr>
          <a:xfrm>
            <a:off x="5466960" y="3429000"/>
            <a:ext cx="5212800" cy="685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CustomShape 1"/>
          <p:cNvSpPr/>
          <p:nvPr/>
        </p:nvSpPr>
        <p:spPr>
          <a:xfrm>
            <a:off x="23040" y="6534360"/>
            <a:ext cx="430200" cy="23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C28151F3-95B9-425C-8383-5705204E3F78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5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" name="CustomShape 3"/>
          <p:cNvSpPr/>
          <p:nvPr/>
        </p:nvSpPr>
        <p:spPr>
          <a:xfrm>
            <a:off x="2655360" y="2854440"/>
            <a:ext cx="2552760" cy="154656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ethernet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7" name="CustomShape 4"/>
          <p:cNvSpPr/>
          <p:nvPr/>
        </p:nvSpPr>
        <p:spPr>
          <a:xfrm>
            <a:off x="3108960" y="3749040"/>
            <a:ext cx="3287880" cy="7275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Ethernet (IEEE 802.3)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8" name="" descr=""/>
          <p:cNvPicPr/>
          <p:nvPr/>
        </p:nvPicPr>
        <p:blipFill>
          <a:blip r:embed="rId1"/>
          <a:stretch/>
        </p:blipFill>
        <p:spPr>
          <a:xfrm>
            <a:off x="3108960" y="-1374480"/>
            <a:ext cx="12193920" cy="1553400"/>
          </a:xfrm>
          <a:prstGeom prst="rect">
            <a:avLst/>
          </a:prstGeom>
          <a:ln>
            <a:noFill/>
          </a:ln>
        </p:spPr>
      </p:pic>
      <p:pic>
        <p:nvPicPr>
          <p:cNvPr id="1169" name="" descr=""/>
          <p:cNvPicPr/>
          <p:nvPr/>
        </p:nvPicPr>
        <p:blipFill>
          <a:blip r:embed="rId2"/>
          <a:stretch/>
        </p:blipFill>
        <p:spPr>
          <a:xfrm>
            <a:off x="8174880" y="914400"/>
            <a:ext cx="6451560" cy="5208120"/>
          </a:xfrm>
          <a:prstGeom prst="rect">
            <a:avLst/>
          </a:prstGeom>
          <a:ln>
            <a:noFill/>
          </a:ln>
        </p:spPr>
      </p:pic>
      <p:pic>
        <p:nvPicPr>
          <p:cNvPr id="1170" name="" descr=""/>
          <p:cNvPicPr/>
          <p:nvPr/>
        </p:nvPicPr>
        <p:blipFill>
          <a:blip r:embed="rId3"/>
          <a:stretch/>
        </p:blipFill>
        <p:spPr>
          <a:xfrm>
            <a:off x="15406200" y="-2011680"/>
            <a:ext cx="7815600" cy="3738960"/>
          </a:xfrm>
          <a:prstGeom prst="rect">
            <a:avLst/>
          </a:prstGeom>
          <a:ln>
            <a:noFill/>
          </a:ln>
        </p:spPr>
      </p:pic>
      <p:pic>
        <p:nvPicPr>
          <p:cNvPr id="1171" name="" descr=""/>
          <p:cNvPicPr/>
          <p:nvPr/>
        </p:nvPicPr>
        <p:blipFill>
          <a:blip r:embed="rId4"/>
          <a:stretch/>
        </p:blipFill>
        <p:spPr>
          <a:xfrm>
            <a:off x="-6790320" y="-3429000"/>
            <a:ext cx="10078560" cy="6854040"/>
          </a:xfrm>
          <a:prstGeom prst="rect">
            <a:avLst/>
          </a:prstGeom>
          <a:ln>
            <a:noFill/>
          </a:ln>
        </p:spPr>
      </p:pic>
      <p:pic>
        <p:nvPicPr>
          <p:cNvPr id="1172" name="" descr=""/>
          <p:cNvPicPr/>
          <p:nvPr/>
        </p:nvPicPr>
        <p:blipFill>
          <a:blip r:embed="rId5"/>
          <a:stretch/>
        </p:blipFill>
        <p:spPr>
          <a:xfrm>
            <a:off x="343080" y="5394960"/>
            <a:ext cx="3768120" cy="3253680"/>
          </a:xfrm>
          <a:prstGeom prst="rect">
            <a:avLst/>
          </a:prstGeom>
          <a:ln>
            <a:noFill/>
          </a:ln>
        </p:spPr>
      </p:pic>
      <p:sp>
        <p:nvSpPr>
          <p:cNvPr id="1173" name="CustomShape 5"/>
          <p:cNvSpPr/>
          <p:nvPr/>
        </p:nvSpPr>
        <p:spPr>
          <a:xfrm>
            <a:off x="5395320" y="7772400"/>
            <a:ext cx="3287880" cy="7275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交换式以太网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CustomShape 1"/>
          <p:cNvSpPr/>
          <p:nvPr/>
        </p:nvSpPr>
        <p:spPr>
          <a:xfrm flipH="1">
            <a:off x="762480" y="548640"/>
            <a:ext cx="1789560" cy="534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EtherNet/IP Typical Configurations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Star Topology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5" name="CustomShape 2"/>
          <p:cNvSpPr/>
          <p:nvPr/>
        </p:nvSpPr>
        <p:spPr>
          <a:xfrm>
            <a:off x="280080" y="165600"/>
            <a:ext cx="11637000" cy="4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HW Components related to 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6" name="" descr=""/>
          <p:cNvPicPr/>
          <p:nvPr/>
        </p:nvPicPr>
        <p:blipFill>
          <a:blip r:embed="rId1"/>
          <a:stretch/>
        </p:blipFill>
        <p:spPr>
          <a:xfrm>
            <a:off x="731520" y="1920240"/>
            <a:ext cx="8042760" cy="3927960"/>
          </a:xfrm>
          <a:prstGeom prst="rect">
            <a:avLst/>
          </a:prstGeom>
          <a:ln>
            <a:noFill/>
          </a:ln>
        </p:spPr>
      </p:pic>
      <p:pic>
        <p:nvPicPr>
          <p:cNvPr id="1177" name="" descr=""/>
          <p:cNvPicPr/>
          <p:nvPr/>
        </p:nvPicPr>
        <p:blipFill>
          <a:blip r:embed="rId2"/>
          <a:stretch/>
        </p:blipFill>
        <p:spPr>
          <a:xfrm>
            <a:off x="8229600" y="1665360"/>
            <a:ext cx="4110840" cy="253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CustomShape 1"/>
          <p:cNvSpPr/>
          <p:nvPr/>
        </p:nvSpPr>
        <p:spPr>
          <a:xfrm flipH="1">
            <a:off x="762480" y="548640"/>
            <a:ext cx="1789560" cy="534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EtherNet/IP Typical Configurations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ring Topology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9" name="CustomShape 2"/>
          <p:cNvSpPr/>
          <p:nvPr/>
        </p:nvSpPr>
        <p:spPr>
          <a:xfrm>
            <a:off x="280080" y="165600"/>
            <a:ext cx="11637000" cy="4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HW Components related to 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0" name="" descr=""/>
          <p:cNvPicPr/>
          <p:nvPr/>
        </p:nvPicPr>
        <p:blipFill>
          <a:blip r:embed="rId1"/>
          <a:stretch/>
        </p:blipFill>
        <p:spPr>
          <a:xfrm>
            <a:off x="1215720" y="2194560"/>
            <a:ext cx="6186960" cy="321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43080" y="282960"/>
            <a:ext cx="1151820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BLE framework -- Tasks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43080" y="1009440"/>
            <a:ext cx="11170800" cy="127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36000"/>
          <a:p>
            <a:pPr marL="216000" indent="-21492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BLE_MainTask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the main Task of BLE application. It belongs to application. It includes application layer and BLE stub and UART. It handles BLE command packet send.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Priority:5 LOW(</a:t>
            </a: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宋体"/>
                <a:ea typeface="DejaVu Sans"/>
              </a:rPr>
              <a:t>※</a:t>
            </a: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343080" y="2776680"/>
            <a:ext cx="11170800" cy="127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36000"/>
          <a:p>
            <a:pPr marL="216000" indent="-21492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BLE_RcvEvtTask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BLE event receive Task.it belongs to  BLE framework.it pulls BLE event from message queue and calls Event callback function.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Priority:3 MIDDLE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341280" y="4508640"/>
            <a:ext cx="11170800" cy="127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36000"/>
          <a:p>
            <a:pPr marL="216000" indent="-21492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BLE_RcvUartPollingTask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UART receive polling Task.This task receives data from UART port. It is a workaround, because the UART receive callback don’t work well right now.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Priority:2 HIGH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5"/>
          <p:cNvSpPr/>
          <p:nvPr/>
        </p:nvSpPr>
        <p:spPr>
          <a:xfrm>
            <a:off x="5881680" y="5791320"/>
            <a:ext cx="5922360" cy="81504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※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Priority:BLE_MainTask &lt; BLE_RcvEvtTask &lt; BLE_RcvUartPollingTask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Actual spritzer priority Value we need you suggestion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CustomShape 1"/>
          <p:cNvSpPr/>
          <p:nvPr/>
        </p:nvSpPr>
        <p:spPr>
          <a:xfrm flipH="1">
            <a:off x="762480" y="548640"/>
            <a:ext cx="1789560" cy="534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EtherNet/IP Typical Configurations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linear Topology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2" name="CustomShape 2"/>
          <p:cNvSpPr/>
          <p:nvPr/>
        </p:nvSpPr>
        <p:spPr>
          <a:xfrm>
            <a:off x="280080" y="165600"/>
            <a:ext cx="11637000" cy="4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HW Components related to 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3" name="" descr=""/>
          <p:cNvPicPr/>
          <p:nvPr/>
        </p:nvPicPr>
        <p:blipFill>
          <a:blip r:embed="rId1"/>
          <a:stretch/>
        </p:blipFill>
        <p:spPr>
          <a:xfrm>
            <a:off x="1490040" y="2560320"/>
            <a:ext cx="6186960" cy="292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85" name="CustomShape 2"/>
          <p:cNvSpPr/>
          <p:nvPr/>
        </p:nvSpPr>
        <p:spPr>
          <a:xfrm>
            <a:off x="6036120" y="1252800"/>
            <a:ext cx="2511360" cy="3120120"/>
          </a:xfrm>
          <a:prstGeom prst="rect">
            <a:avLst/>
          </a:prstGeom>
          <a:solidFill>
            <a:srgbClr val="ffffff"/>
          </a:solidFill>
          <a:ln cap="rnd" w="25560">
            <a:solidFill>
              <a:srgbClr val="4f81bd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CustomShape 3"/>
          <p:cNvSpPr/>
          <p:nvPr/>
        </p:nvSpPr>
        <p:spPr>
          <a:xfrm>
            <a:off x="6810120" y="3484080"/>
            <a:ext cx="963720" cy="64404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Flash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7" name="CustomShape 4"/>
          <p:cNvSpPr/>
          <p:nvPr/>
        </p:nvSpPr>
        <p:spPr>
          <a:xfrm>
            <a:off x="6496560" y="4181760"/>
            <a:ext cx="1976760" cy="18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8" name="CustomShape 5"/>
          <p:cNvSpPr/>
          <p:nvPr/>
        </p:nvSpPr>
        <p:spPr>
          <a:xfrm>
            <a:off x="6296760" y="1467720"/>
            <a:ext cx="1989360" cy="172116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Note draw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9" name="CustomShape 6"/>
          <p:cNvSpPr/>
          <p:nvPr/>
        </p:nvSpPr>
        <p:spPr>
          <a:xfrm>
            <a:off x="6612840" y="2396160"/>
            <a:ext cx="1443960" cy="71172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CustomShape 7"/>
          <p:cNvSpPr/>
          <p:nvPr/>
        </p:nvSpPr>
        <p:spPr>
          <a:xfrm>
            <a:off x="6623640" y="1785960"/>
            <a:ext cx="1443960" cy="5292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Paper pencil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1" name="CustomShape 8"/>
          <p:cNvSpPr/>
          <p:nvPr/>
        </p:nvSpPr>
        <p:spPr>
          <a:xfrm>
            <a:off x="7408440" y="2243520"/>
            <a:ext cx="360" cy="13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Line 9"/>
          <p:cNvSpPr/>
          <p:nvPr/>
        </p:nvSpPr>
        <p:spPr>
          <a:xfrm flipH="1" flipV="1">
            <a:off x="7293240" y="3193200"/>
            <a:ext cx="720" cy="2905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3" name="CustomShape 10"/>
          <p:cNvSpPr/>
          <p:nvPr/>
        </p:nvSpPr>
        <p:spPr>
          <a:xfrm>
            <a:off x="7627680" y="3138840"/>
            <a:ext cx="1238040" cy="31968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Save log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4" name="CustomShape 11"/>
          <p:cNvSpPr/>
          <p:nvPr/>
        </p:nvSpPr>
        <p:spPr>
          <a:xfrm>
            <a:off x="2173680" y="1371600"/>
            <a:ext cx="2511360" cy="3120120"/>
          </a:xfrm>
          <a:prstGeom prst="rect">
            <a:avLst/>
          </a:prstGeom>
          <a:solidFill>
            <a:srgbClr val="ffffff"/>
          </a:solidFill>
          <a:ln cap="rnd" w="25560">
            <a:solidFill>
              <a:srgbClr val="4f81bd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5" name="CustomShape 12"/>
          <p:cNvSpPr/>
          <p:nvPr/>
        </p:nvSpPr>
        <p:spPr>
          <a:xfrm>
            <a:off x="2947680" y="3602880"/>
            <a:ext cx="963720" cy="64404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eye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6" name="CustomShape 13"/>
          <p:cNvSpPr/>
          <p:nvPr/>
        </p:nvSpPr>
        <p:spPr>
          <a:xfrm>
            <a:off x="2634120" y="4300560"/>
            <a:ext cx="1976760" cy="18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Spritzer Standalone 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7" name="CustomShape 14"/>
          <p:cNvSpPr/>
          <p:nvPr/>
        </p:nvSpPr>
        <p:spPr>
          <a:xfrm>
            <a:off x="2434320" y="1586520"/>
            <a:ext cx="1989360" cy="172116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search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8" name="CustomShape 15"/>
          <p:cNvSpPr/>
          <p:nvPr/>
        </p:nvSpPr>
        <p:spPr>
          <a:xfrm>
            <a:off x="2750400" y="2514960"/>
            <a:ext cx="1443960" cy="71172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book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9" name="CustomShape 16"/>
          <p:cNvSpPr/>
          <p:nvPr/>
        </p:nvSpPr>
        <p:spPr>
          <a:xfrm>
            <a:off x="2761200" y="1904760"/>
            <a:ext cx="1443960" cy="5292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web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0" name="CustomShape 17"/>
          <p:cNvSpPr/>
          <p:nvPr/>
        </p:nvSpPr>
        <p:spPr>
          <a:xfrm>
            <a:off x="3546000" y="2362320"/>
            <a:ext cx="360" cy="13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1" name="Line 18"/>
          <p:cNvSpPr/>
          <p:nvPr/>
        </p:nvSpPr>
        <p:spPr>
          <a:xfrm flipH="1" flipV="1">
            <a:off x="3430800" y="3312000"/>
            <a:ext cx="720" cy="2905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2" name="CustomShape 19"/>
          <p:cNvSpPr/>
          <p:nvPr/>
        </p:nvSpPr>
        <p:spPr>
          <a:xfrm>
            <a:off x="3765240" y="3257640"/>
            <a:ext cx="1217160" cy="31968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Save log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3" name="CustomShape 20"/>
          <p:cNvSpPr/>
          <p:nvPr/>
        </p:nvSpPr>
        <p:spPr>
          <a:xfrm>
            <a:off x="1554480" y="2080800"/>
            <a:ext cx="1106640" cy="721440"/>
          </a:xfrm>
          <a:prstGeom prst="flowChartMagneticDrum">
            <a:avLst/>
          </a:prstGeom>
          <a:gradFill>
            <a:gsLst>
              <a:gs pos="0">
                <a:srgbClr val="d0d0d0"/>
              </a:gs>
              <a:gs pos="100000">
                <a:srgbClr val="ededed"/>
              </a:gs>
            </a:gsLst>
            <a:lin ang="16200000"/>
          </a:gra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 I/F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(SPI)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4" name="CustomShape 21"/>
          <p:cNvSpPr/>
          <p:nvPr/>
        </p:nvSpPr>
        <p:spPr>
          <a:xfrm flipV="1">
            <a:off x="5077800" y="2095920"/>
            <a:ext cx="86184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5" name="CustomShape 22"/>
          <p:cNvSpPr/>
          <p:nvPr/>
        </p:nvSpPr>
        <p:spPr>
          <a:xfrm>
            <a:off x="4908960" y="2548080"/>
            <a:ext cx="1710720" cy="1072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6" name="CustomShape 23"/>
          <p:cNvSpPr/>
          <p:nvPr/>
        </p:nvSpPr>
        <p:spPr>
          <a:xfrm>
            <a:off x="4960440" y="2503440"/>
            <a:ext cx="887760" cy="18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Sensors eys ears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7" name="CustomShape 24"/>
          <p:cNvSpPr/>
          <p:nvPr/>
        </p:nvSpPr>
        <p:spPr>
          <a:xfrm>
            <a:off x="4985280" y="2855880"/>
            <a:ext cx="1533240" cy="671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8" name="CustomShape 25"/>
          <p:cNvSpPr/>
          <p:nvPr/>
        </p:nvSpPr>
        <p:spPr>
          <a:xfrm flipH="1">
            <a:off x="5749560" y="2692800"/>
            <a:ext cx="441720" cy="158760"/>
          </a:xfrm>
          <a:prstGeom prst="curvedConnector4">
            <a:avLst>
              <a:gd name="adj1" fmla="val -54283"/>
              <a:gd name="adj2" fmla="val 79052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9" name="CustomShape 26"/>
          <p:cNvSpPr/>
          <p:nvPr/>
        </p:nvSpPr>
        <p:spPr>
          <a:xfrm>
            <a:off x="4937760" y="1695240"/>
            <a:ext cx="1213920" cy="22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Find 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0" name="CustomShape 27"/>
          <p:cNvSpPr/>
          <p:nvPr/>
        </p:nvSpPr>
        <p:spPr>
          <a:xfrm>
            <a:off x="5852160" y="731520"/>
            <a:ext cx="1238040" cy="31968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1" name="CustomShape 28"/>
          <p:cNvSpPr/>
          <p:nvPr/>
        </p:nvSpPr>
        <p:spPr>
          <a:xfrm>
            <a:off x="9334800" y="1630800"/>
            <a:ext cx="2511360" cy="3120120"/>
          </a:xfrm>
          <a:prstGeom prst="rect">
            <a:avLst/>
          </a:prstGeom>
          <a:solidFill>
            <a:srgbClr val="ffffff"/>
          </a:solidFill>
          <a:ln cap="rnd" w="25560">
            <a:solidFill>
              <a:srgbClr val="4f81bd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2" name="CustomShape 29"/>
          <p:cNvSpPr/>
          <p:nvPr/>
        </p:nvSpPr>
        <p:spPr>
          <a:xfrm>
            <a:off x="12710160" y="3924000"/>
            <a:ext cx="963720" cy="64404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Distribute store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3" name="CustomShape 30"/>
          <p:cNvSpPr/>
          <p:nvPr/>
        </p:nvSpPr>
        <p:spPr>
          <a:xfrm>
            <a:off x="9795240" y="4559760"/>
            <a:ext cx="1976760" cy="18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Spritzer Standalone 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4" name="CustomShape 31"/>
          <p:cNvSpPr/>
          <p:nvPr/>
        </p:nvSpPr>
        <p:spPr>
          <a:xfrm>
            <a:off x="9595440" y="1845720"/>
            <a:ext cx="1989360" cy="172116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5" name="CustomShape 32"/>
          <p:cNvSpPr/>
          <p:nvPr/>
        </p:nvSpPr>
        <p:spPr>
          <a:xfrm>
            <a:off x="9595440" y="2774160"/>
            <a:ext cx="1760040" cy="71172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Git historycal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6" name="CustomShape 33"/>
          <p:cNvSpPr/>
          <p:nvPr/>
        </p:nvSpPr>
        <p:spPr>
          <a:xfrm>
            <a:off x="9922320" y="2163960"/>
            <a:ext cx="1443960" cy="5292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Could fix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improve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7" name="CustomShape 34"/>
          <p:cNvSpPr/>
          <p:nvPr/>
        </p:nvSpPr>
        <p:spPr>
          <a:xfrm>
            <a:off x="10707120" y="2621520"/>
            <a:ext cx="360" cy="13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8" name="Line 35"/>
          <p:cNvSpPr/>
          <p:nvPr/>
        </p:nvSpPr>
        <p:spPr>
          <a:xfrm flipH="1" flipV="1">
            <a:off x="10591920" y="3571200"/>
            <a:ext cx="720" cy="2905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CustomShape 36"/>
          <p:cNvSpPr/>
          <p:nvPr/>
        </p:nvSpPr>
        <p:spPr>
          <a:xfrm>
            <a:off x="12527280" y="3474720"/>
            <a:ext cx="1238040" cy="31968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github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0" name="CustomShape 37"/>
          <p:cNvSpPr/>
          <p:nvPr/>
        </p:nvSpPr>
        <p:spPr>
          <a:xfrm flipV="1">
            <a:off x="8551440" y="2261520"/>
            <a:ext cx="86184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CustomShape 38"/>
          <p:cNvSpPr/>
          <p:nvPr/>
        </p:nvSpPr>
        <p:spPr>
          <a:xfrm flipV="1">
            <a:off x="11850120" y="4293360"/>
            <a:ext cx="86184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CustomShape 1"/>
          <p:cNvSpPr/>
          <p:nvPr/>
        </p:nvSpPr>
        <p:spPr>
          <a:xfrm flipH="1">
            <a:off x="762480" y="548640"/>
            <a:ext cx="1789560" cy="534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Cpu mmu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3" name="CustomShape 2"/>
          <p:cNvSpPr/>
          <p:nvPr/>
        </p:nvSpPr>
        <p:spPr>
          <a:xfrm>
            <a:off x="280080" y="165600"/>
            <a:ext cx="11637000" cy="4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HW Components related to 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4" name="" descr=""/>
          <p:cNvPicPr/>
          <p:nvPr/>
        </p:nvPicPr>
        <p:blipFill>
          <a:blip r:embed="rId1"/>
          <a:stretch/>
        </p:blipFill>
        <p:spPr>
          <a:xfrm>
            <a:off x="731520" y="1381320"/>
            <a:ext cx="6072480" cy="4558320"/>
          </a:xfrm>
          <a:prstGeom prst="rect">
            <a:avLst/>
          </a:prstGeom>
          <a:ln>
            <a:noFill/>
          </a:ln>
        </p:spPr>
      </p:pic>
      <p:pic>
        <p:nvPicPr>
          <p:cNvPr id="1225" name="" descr=""/>
          <p:cNvPicPr/>
          <p:nvPr/>
        </p:nvPicPr>
        <p:blipFill>
          <a:blip r:embed="rId2"/>
          <a:stretch/>
        </p:blipFill>
        <p:spPr>
          <a:xfrm>
            <a:off x="6542280" y="1280160"/>
            <a:ext cx="6072480" cy="455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Line 1"/>
          <p:cNvSpPr/>
          <p:nvPr/>
        </p:nvSpPr>
        <p:spPr>
          <a:xfrm>
            <a:off x="731520" y="484632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CustomShape 2"/>
          <p:cNvSpPr/>
          <p:nvPr/>
        </p:nvSpPr>
        <p:spPr>
          <a:xfrm>
            <a:off x="2651760" y="-1737360"/>
            <a:ext cx="5118840" cy="1552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8" name="CustomShape 3"/>
          <p:cNvSpPr/>
          <p:nvPr/>
        </p:nvSpPr>
        <p:spPr>
          <a:xfrm>
            <a:off x="3108960" y="-97884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prefix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9" name="CustomShape 4"/>
          <p:cNvSpPr/>
          <p:nvPr/>
        </p:nvSpPr>
        <p:spPr>
          <a:xfrm>
            <a:off x="4663440" y="-107028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root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0" name="CustomShape 5"/>
          <p:cNvSpPr/>
          <p:nvPr/>
        </p:nvSpPr>
        <p:spPr>
          <a:xfrm>
            <a:off x="897480" y="420624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1, See: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1" name="CustomShape 6"/>
          <p:cNvSpPr/>
          <p:nvPr/>
        </p:nvSpPr>
        <p:spPr>
          <a:xfrm flipH="1">
            <a:off x="2741040" y="385308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Sentence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2" name="CustomShape 7"/>
          <p:cNvSpPr/>
          <p:nvPr/>
        </p:nvSpPr>
        <p:spPr>
          <a:xfrm>
            <a:off x="897480" y="514764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2, Voice read: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3" name="Line 8"/>
          <p:cNvSpPr/>
          <p:nvPr/>
        </p:nvSpPr>
        <p:spPr>
          <a:xfrm>
            <a:off x="4114800" y="4114800"/>
            <a:ext cx="210312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CustomShape 9"/>
          <p:cNvSpPr/>
          <p:nvPr/>
        </p:nvSpPr>
        <p:spPr>
          <a:xfrm flipH="1">
            <a:off x="6289920" y="385308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paragraph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5" name="CustomShape 10"/>
          <p:cNvSpPr/>
          <p:nvPr/>
        </p:nvSpPr>
        <p:spPr>
          <a:xfrm flipH="1">
            <a:off x="7770240" y="385308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artical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6" name="CustomShape 11"/>
          <p:cNvSpPr/>
          <p:nvPr/>
        </p:nvSpPr>
        <p:spPr>
          <a:xfrm>
            <a:off x="6292440" y="-100584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suffix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7" name="CustomShape 12"/>
          <p:cNvSpPr/>
          <p:nvPr/>
        </p:nvSpPr>
        <p:spPr>
          <a:xfrm>
            <a:off x="2609280" y="1463040"/>
            <a:ext cx="772200" cy="5709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8" name="CustomShape 13"/>
          <p:cNvSpPr/>
          <p:nvPr/>
        </p:nvSpPr>
        <p:spPr>
          <a:xfrm>
            <a:off x="2517840" y="2444760"/>
            <a:ext cx="772200" cy="5709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9" name="CustomShape 14"/>
          <p:cNvSpPr/>
          <p:nvPr/>
        </p:nvSpPr>
        <p:spPr>
          <a:xfrm>
            <a:off x="4084560" y="1645920"/>
            <a:ext cx="1217160" cy="15526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 ,func, force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0" name="Line 15"/>
          <p:cNvSpPr/>
          <p:nvPr/>
        </p:nvSpPr>
        <p:spPr>
          <a:xfrm>
            <a:off x="3383280" y="1828800"/>
            <a:ext cx="4572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1" name="Line 16"/>
          <p:cNvSpPr/>
          <p:nvPr/>
        </p:nvSpPr>
        <p:spPr>
          <a:xfrm>
            <a:off x="3474720" y="2743200"/>
            <a:ext cx="4572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2" name="Line 1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3" name="CustomShape 18"/>
          <p:cNvSpPr/>
          <p:nvPr/>
        </p:nvSpPr>
        <p:spPr>
          <a:xfrm>
            <a:off x="3840480" y="0"/>
            <a:ext cx="1217160" cy="118692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 ,func, force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4" name="CustomShape 19"/>
          <p:cNvSpPr/>
          <p:nvPr/>
        </p:nvSpPr>
        <p:spPr>
          <a:xfrm>
            <a:off x="3066480" y="2993400"/>
            <a:ext cx="772200" cy="5709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5" name="" descr=""/>
          <p:cNvPicPr/>
          <p:nvPr/>
        </p:nvPicPr>
        <p:blipFill>
          <a:blip r:embed="rId1"/>
          <a:stretch/>
        </p:blipFill>
        <p:spPr>
          <a:xfrm>
            <a:off x="-2194560" y="-1055160"/>
            <a:ext cx="3236400" cy="2607840"/>
          </a:xfrm>
          <a:prstGeom prst="rect">
            <a:avLst/>
          </a:prstGeom>
          <a:ln>
            <a:noFill/>
          </a:ln>
        </p:spPr>
      </p:pic>
      <p:pic>
        <p:nvPicPr>
          <p:cNvPr id="1246" name="" descr=""/>
          <p:cNvPicPr/>
          <p:nvPr/>
        </p:nvPicPr>
        <p:blipFill>
          <a:blip r:embed="rId2"/>
          <a:stretch/>
        </p:blipFill>
        <p:spPr>
          <a:xfrm>
            <a:off x="-4754880" y="3259800"/>
            <a:ext cx="4941360" cy="3779280"/>
          </a:xfrm>
          <a:prstGeom prst="rect">
            <a:avLst/>
          </a:prstGeom>
          <a:ln>
            <a:noFill/>
          </a:ln>
        </p:spPr>
      </p:pic>
      <p:pic>
        <p:nvPicPr>
          <p:cNvPr id="1247" name="" descr=""/>
          <p:cNvPicPr/>
          <p:nvPr/>
        </p:nvPicPr>
        <p:blipFill>
          <a:blip r:embed="rId3"/>
          <a:stretch/>
        </p:blipFill>
        <p:spPr>
          <a:xfrm>
            <a:off x="-182880" y="-3429000"/>
            <a:ext cx="2417040" cy="2674440"/>
          </a:xfrm>
          <a:prstGeom prst="rect">
            <a:avLst/>
          </a:prstGeom>
          <a:ln>
            <a:noFill/>
          </a:ln>
        </p:spPr>
      </p:pic>
      <p:pic>
        <p:nvPicPr>
          <p:cNvPr id="1248" name="" descr=""/>
          <p:cNvPicPr/>
          <p:nvPr/>
        </p:nvPicPr>
        <p:blipFill>
          <a:blip r:embed="rId4"/>
          <a:stretch/>
        </p:blipFill>
        <p:spPr>
          <a:xfrm>
            <a:off x="10744560" y="-3429000"/>
            <a:ext cx="5712840" cy="4245840"/>
          </a:xfrm>
          <a:prstGeom prst="rect">
            <a:avLst/>
          </a:prstGeom>
          <a:ln>
            <a:noFill/>
          </a:ln>
        </p:spPr>
      </p:pic>
      <p:pic>
        <p:nvPicPr>
          <p:cNvPr id="1249" name="" descr=""/>
          <p:cNvPicPr/>
          <p:nvPr/>
        </p:nvPicPr>
        <p:blipFill>
          <a:blip r:embed="rId5"/>
          <a:stretch/>
        </p:blipFill>
        <p:spPr>
          <a:xfrm>
            <a:off x="10729440" y="1604520"/>
            <a:ext cx="3807720" cy="3331440"/>
          </a:xfrm>
          <a:prstGeom prst="rect">
            <a:avLst/>
          </a:prstGeom>
          <a:ln>
            <a:noFill/>
          </a:ln>
        </p:spPr>
      </p:pic>
      <p:pic>
        <p:nvPicPr>
          <p:cNvPr id="1250" name="" descr=""/>
          <p:cNvPicPr/>
          <p:nvPr/>
        </p:nvPicPr>
        <p:blipFill>
          <a:blip r:embed="rId6"/>
          <a:stretch/>
        </p:blipFill>
        <p:spPr>
          <a:xfrm>
            <a:off x="11978640" y="4368600"/>
            <a:ext cx="1769400" cy="257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52" name="CustomShape 2"/>
          <p:cNvSpPr/>
          <p:nvPr/>
        </p:nvSpPr>
        <p:spPr>
          <a:xfrm>
            <a:off x="2743200" y="731880"/>
            <a:ext cx="2257200" cy="4110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3" name="CustomShape 3"/>
          <p:cNvSpPr/>
          <p:nvPr/>
        </p:nvSpPr>
        <p:spPr>
          <a:xfrm>
            <a:off x="2907000" y="20808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name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4" name="CustomShape 4"/>
          <p:cNvSpPr/>
          <p:nvPr/>
        </p:nvSpPr>
        <p:spPr>
          <a:xfrm>
            <a:off x="2834640" y="192024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Achillies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Addams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adrian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5" name="CustomShape 5"/>
          <p:cNvSpPr/>
          <p:nvPr/>
        </p:nvSpPr>
        <p:spPr>
          <a:xfrm>
            <a:off x="2815560" y="265176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Julie kelly orielly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6" name="CustomShape 6"/>
          <p:cNvSpPr/>
          <p:nvPr/>
        </p:nvSpPr>
        <p:spPr>
          <a:xfrm>
            <a:off x="4644360" y="203652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Ava addams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7" name="CustomShape 7"/>
          <p:cNvSpPr/>
          <p:nvPr/>
        </p:nvSpPr>
        <p:spPr>
          <a:xfrm>
            <a:off x="4857480" y="316836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Nathan adrian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8" name="" descr=""/>
          <p:cNvPicPr/>
          <p:nvPr/>
        </p:nvPicPr>
        <p:blipFill>
          <a:blip r:embed="rId1"/>
          <a:stretch/>
        </p:blipFill>
        <p:spPr>
          <a:xfrm>
            <a:off x="10361880" y="-3429000"/>
            <a:ext cx="4082040" cy="1862640"/>
          </a:xfrm>
          <a:prstGeom prst="rect">
            <a:avLst/>
          </a:prstGeom>
          <a:ln>
            <a:noFill/>
          </a:ln>
        </p:spPr>
      </p:pic>
      <p:pic>
        <p:nvPicPr>
          <p:cNvPr id="1259" name="" descr=""/>
          <p:cNvPicPr/>
          <p:nvPr/>
        </p:nvPicPr>
        <p:blipFill>
          <a:blip r:embed="rId2"/>
          <a:stretch/>
        </p:blipFill>
        <p:spPr>
          <a:xfrm>
            <a:off x="11978640" y="-1371600"/>
            <a:ext cx="2138760" cy="2138760"/>
          </a:xfrm>
          <a:prstGeom prst="rect">
            <a:avLst/>
          </a:prstGeom>
          <a:ln>
            <a:noFill/>
          </a:ln>
        </p:spPr>
      </p:pic>
      <p:pic>
        <p:nvPicPr>
          <p:cNvPr id="1260" name="" descr=""/>
          <p:cNvPicPr/>
          <p:nvPr/>
        </p:nvPicPr>
        <p:blipFill>
          <a:blip r:embed="rId3"/>
          <a:stretch/>
        </p:blipFill>
        <p:spPr>
          <a:xfrm>
            <a:off x="6400800" y="1097640"/>
            <a:ext cx="12187800" cy="6853680"/>
          </a:xfrm>
          <a:prstGeom prst="rect">
            <a:avLst/>
          </a:prstGeom>
          <a:ln>
            <a:noFill/>
          </a:ln>
        </p:spPr>
      </p:pic>
      <p:sp>
        <p:nvSpPr>
          <p:cNvPr id="1261" name="CustomShape 8"/>
          <p:cNvSpPr/>
          <p:nvPr/>
        </p:nvSpPr>
        <p:spPr>
          <a:xfrm>
            <a:off x="3657600" y="-1803960"/>
            <a:ext cx="1935360" cy="97740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Nature and tree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Moon stars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2" name="CustomShape 9"/>
          <p:cNvSpPr/>
          <p:nvPr/>
        </p:nvSpPr>
        <p:spPr>
          <a:xfrm>
            <a:off x="895680" y="-2743200"/>
            <a:ext cx="1935360" cy="97740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My campany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My lab library website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3" name="CustomShape 10"/>
          <p:cNvSpPr/>
          <p:nvPr/>
        </p:nvSpPr>
        <p:spPr>
          <a:xfrm>
            <a:off x="2857680" y="-3200400"/>
            <a:ext cx="1935360" cy="97740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Picture &amp; abstraction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4" name="CustomShape 11"/>
          <p:cNvSpPr/>
          <p:nvPr/>
        </p:nvSpPr>
        <p:spPr>
          <a:xfrm flipH="1">
            <a:off x="5371920" y="-328104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LOGO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5" name="CustomShape 12"/>
          <p:cNvSpPr/>
          <p:nvPr/>
        </p:nvSpPr>
        <p:spPr>
          <a:xfrm>
            <a:off x="153360" y="-90720"/>
            <a:ext cx="1765800" cy="58503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Cayenne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Yosemite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Reese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Ranger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Cruise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Endurence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Jack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67" name="CustomShape 2"/>
          <p:cNvSpPr/>
          <p:nvPr/>
        </p:nvSpPr>
        <p:spPr>
          <a:xfrm flipH="1">
            <a:off x="1530360" y="493560"/>
            <a:ext cx="1789560" cy="534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LE single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8" name="CustomShape 3"/>
          <p:cNvSpPr/>
          <p:nvPr/>
        </p:nvSpPr>
        <p:spPr>
          <a:xfrm flipH="1">
            <a:off x="1678320" y="4710240"/>
            <a:ext cx="1911600" cy="779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Low energy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9" name="CustomShape 4"/>
          <p:cNvSpPr/>
          <p:nvPr/>
        </p:nvSpPr>
        <p:spPr>
          <a:xfrm flipH="1">
            <a:off x="1495440" y="3096000"/>
            <a:ext cx="1820160" cy="5940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L2CAP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0" name="CustomShape 5"/>
          <p:cNvSpPr/>
          <p:nvPr/>
        </p:nvSpPr>
        <p:spPr>
          <a:xfrm flipH="1">
            <a:off x="1836720" y="139212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General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Attribute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1" name="CustomShape 6"/>
          <p:cNvSpPr/>
          <p:nvPr/>
        </p:nvSpPr>
        <p:spPr>
          <a:xfrm flipH="1">
            <a:off x="1856160" y="223092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2" name="CustomShape 7"/>
          <p:cNvSpPr/>
          <p:nvPr/>
        </p:nvSpPr>
        <p:spPr>
          <a:xfrm>
            <a:off x="1769040" y="4059720"/>
            <a:ext cx="1503720" cy="296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3" name="CustomShape 8"/>
          <p:cNvSpPr/>
          <p:nvPr/>
        </p:nvSpPr>
        <p:spPr>
          <a:xfrm>
            <a:off x="1097280" y="274320"/>
            <a:ext cx="2501280" cy="57567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CustomShape 9"/>
          <p:cNvSpPr/>
          <p:nvPr/>
        </p:nvSpPr>
        <p:spPr>
          <a:xfrm flipH="1">
            <a:off x="5462280" y="676440"/>
            <a:ext cx="1789560" cy="534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LE single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5" name="CustomShape 10"/>
          <p:cNvSpPr/>
          <p:nvPr/>
        </p:nvSpPr>
        <p:spPr>
          <a:xfrm flipH="1">
            <a:off x="5610240" y="4893120"/>
            <a:ext cx="1911600" cy="779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Low energy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6" name="CustomShape 11"/>
          <p:cNvSpPr/>
          <p:nvPr/>
        </p:nvSpPr>
        <p:spPr>
          <a:xfrm flipH="1">
            <a:off x="5427360" y="3278880"/>
            <a:ext cx="1820160" cy="5940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sk_buff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7" name="CustomShape 12"/>
          <p:cNvSpPr/>
          <p:nvPr/>
        </p:nvSpPr>
        <p:spPr>
          <a:xfrm flipH="1">
            <a:off x="5768640" y="157500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8" name="CustomShape 13"/>
          <p:cNvSpPr/>
          <p:nvPr/>
        </p:nvSpPr>
        <p:spPr>
          <a:xfrm flipH="1">
            <a:off x="5788080" y="241380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9" name="CustomShape 14"/>
          <p:cNvSpPr/>
          <p:nvPr/>
        </p:nvSpPr>
        <p:spPr>
          <a:xfrm>
            <a:off x="5700960" y="4242600"/>
            <a:ext cx="1503720" cy="296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0" name="CustomShape 15"/>
          <p:cNvSpPr/>
          <p:nvPr/>
        </p:nvSpPr>
        <p:spPr>
          <a:xfrm>
            <a:off x="5029200" y="457200"/>
            <a:ext cx="2501280" cy="57567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CustomShape 1"/>
          <p:cNvSpPr/>
          <p:nvPr/>
        </p:nvSpPr>
        <p:spPr>
          <a:xfrm flipH="1">
            <a:off x="1836720" y="139752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PPP 3G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2" name="" descr=""/>
          <p:cNvPicPr/>
          <p:nvPr/>
        </p:nvPicPr>
        <p:blipFill>
          <a:blip r:embed="rId1"/>
          <a:stretch/>
        </p:blipFill>
        <p:spPr>
          <a:xfrm>
            <a:off x="640080" y="2286000"/>
            <a:ext cx="5958360" cy="4443840"/>
          </a:xfrm>
          <a:prstGeom prst="rect">
            <a:avLst/>
          </a:prstGeom>
          <a:ln>
            <a:noFill/>
          </a:ln>
        </p:spPr>
      </p:pic>
      <p:pic>
        <p:nvPicPr>
          <p:cNvPr id="1283" name="" descr=""/>
          <p:cNvPicPr/>
          <p:nvPr/>
        </p:nvPicPr>
        <p:blipFill>
          <a:blip r:embed="rId2"/>
          <a:stretch/>
        </p:blipFill>
        <p:spPr>
          <a:xfrm>
            <a:off x="7125120" y="2468880"/>
            <a:ext cx="5215320" cy="3834360"/>
          </a:xfrm>
          <a:prstGeom prst="rect">
            <a:avLst/>
          </a:prstGeom>
          <a:ln>
            <a:noFill/>
          </a:ln>
        </p:spPr>
      </p:pic>
      <p:sp>
        <p:nvSpPr>
          <p:cNvPr id="1284" name="CustomShape 2"/>
          <p:cNvSpPr/>
          <p:nvPr/>
        </p:nvSpPr>
        <p:spPr>
          <a:xfrm>
            <a:off x="914400" y="548640"/>
            <a:ext cx="3836520" cy="6361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 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Linux PPP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详细介绍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http://blog.csdn.net/jmq_0000/article/details/7105287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5" name="" descr=""/>
          <p:cNvPicPr/>
          <p:nvPr/>
        </p:nvPicPr>
        <p:blipFill>
          <a:blip r:embed="rId3"/>
          <a:stretch/>
        </p:blipFill>
        <p:spPr>
          <a:xfrm>
            <a:off x="5755320" y="-742680"/>
            <a:ext cx="3567600" cy="302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CustomShape 1"/>
          <p:cNvSpPr/>
          <p:nvPr/>
        </p:nvSpPr>
        <p:spPr>
          <a:xfrm flipH="1">
            <a:off x="1641600" y="1188720"/>
            <a:ext cx="1733400" cy="8190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Network driver 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7" name="CustomShape 2"/>
          <p:cNvSpPr/>
          <p:nvPr/>
        </p:nvSpPr>
        <p:spPr>
          <a:xfrm>
            <a:off x="914400" y="548640"/>
            <a:ext cx="3836520" cy="6361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 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http://www.slideshare.net/hugolu/the-linux-networking-architecture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8" name="" descr=""/>
          <p:cNvPicPr/>
          <p:nvPr/>
        </p:nvPicPr>
        <p:blipFill>
          <a:blip r:embed="rId1"/>
          <a:stretch/>
        </p:blipFill>
        <p:spPr>
          <a:xfrm>
            <a:off x="731520" y="1838520"/>
            <a:ext cx="6072480" cy="4558320"/>
          </a:xfrm>
          <a:prstGeom prst="rect">
            <a:avLst/>
          </a:prstGeom>
          <a:ln>
            <a:noFill/>
          </a:ln>
        </p:spPr>
      </p:pic>
      <p:pic>
        <p:nvPicPr>
          <p:cNvPr id="1289" name="" descr=""/>
          <p:cNvPicPr/>
          <p:nvPr/>
        </p:nvPicPr>
        <p:blipFill>
          <a:blip r:embed="rId2"/>
          <a:stretch/>
        </p:blipFill>
        <p:spPr>
          <a:xfrm>
            <a:off x="6004800" y="1674360"/>
            <a:ext cx="6072480" cy="4558320"/>
          </a:xfrm>
          <a:prstGeom prst="rect">
            <a:avLst/>
          </a:prstGeom>
          <a:ln>
            <a:noFill/>
          </a:ln>
        </p:spPr>
      </p:pic>
      <p:pic>
        <p:nvPicPr>
          <p:cNvPr id="1290" name="" descr=""/>
          <p:cNvPicPr/>
          <p:nvPr/>
        </p:nvPicPr>
        <p:blipFill>
          <a:blip r:embed="rId3"/>
          <a:stretch/>
        </p:blipFill>
        <p:spPr>
          <a:xfrm>
            <a:off x="1787400" y="5724360"/>
            <a:ext cx="6072480" cy="455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CustomShape 1"/>
          <p:cNvSpPr/>
          <p:nvPr/>
        </p:nvSpPr>
        <p:spPr>
          <a:xfrm flipH="1">
            <a:off x="1836720" y="139752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2" name="CustomShape 2"/>
          <p:cNvSpPr/>
          <p:nvPr/>
        </p:nvSpPr>
        <p:spPr>
          <a:xfrm>
            <a:off x="914400" y="548640"/>
            <a:ext cx="3836520" cy="6361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93" name="" descr=""/>
          <p:cNvPicPr/>
          <p:nvPr/>
        </p:nvPicPr>
        <p:blipFill>
          <a:blip r:embed="rId1"/>
          <a:stretch/>
        </p:blipFill>
        <p:spPr>
          <a:xfrm>
            <a:off x="9894960" y="1616760"/>
            <a:ext cx="5234400" cy="570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CustomShape 1"/>
          <p:cNvSpPr/>
          <p:nvPr/>
        </p:nvSpPr>
        <p:spPr>
          <a:xfrm flipH="1">
            <a:off x="3836520" y="-126936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5" name="CustomShape 2"/>
          <p:cNvSpPr/>
          <p:nvPr/>
        </p:nvSpPr>
        <p:spPr>
          <a:xfrm>
            <a:off x="5029200" y="-2742840"/>
            <a:ext cx="3836520" cy="6361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y=f(x)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6" name="CustomShape 3"/>
          <p:cNvSpPr/>
          <p:nvPr/>
        </p:nvSpPr>
        <p:spPr>
          <a:xfrm>
            <a:off x="3032280" y="135360"/>
            <a:ext cx="2824200" cy="1135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CustomShape 4"/>
          <p:cNvSpPr/>
          <p:nvPr/>
        </p:nvSpPr>
        <p:spPr>
          <a:xfrm flipH="1" flipV="1" rot="5400000">
            <a:off x="6075720" y="763200"/>
            <a:ext cx="288000" cy="71928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8" name="CustomShape 5"/>
          <p:cNvSpPr/>
          <p:nvPr/>
        </p:nvSpPr>
        <p:spPr>
          <a:xfrm>
            <a:off x="5029560" y="-2040840"/>
            <a:ext cx="1733400" cy="939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9" name="CustomShape 6"/>
          <p:cNvSpPr/>
          <p:nvPr/>
        </p:nvSpPr>
        <p:spPr>
          <a:xfrm>
            <a:off x="5120640" y="91440"/>
            <a:ext cx="1329480" cy="757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Stash : list show apply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0" name="CustomShape 7"/>
          <p:cNvSpPr/>
          <p:nvPr/>
        </p:nvSpPr>
        <p:spPr>
          <a:xfrm flipH="1">
            <a:off x="6396480" y="1371600"/>
            <a:ext cx="1917000" cy="5117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 +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Sub-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find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+-*/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1" name="CustomShape 8"/>
          <p:cNvSpPr/>
          <p:nvPr/>
        </p:nvSpPr>
        <p:spPr>
          <a:xfrm flipH="1">
            <a:off x="6579720" y="-126936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2" name="CustomShape 9"/>
          <p:cNvSpPr/>
          <p:nvPr/>
        </p:nvSpPr>
        <p:spPr>
          <a:xfrm flipH="1" flipV="1" rot="5400000">
            <a:off x="5619240" y="-1590840"/>
            <a:ext cx="288000" cy="71928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43080" y="282960"/>
            <a:ext cx="1151820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BLE framework -- Tasks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1227600" y="1537560"/>
            <a:ext cx="3525480" cy="390672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3"/>
          <p:cNvSpPr/>
          <p:nvPr/>
        </p:nvSpPr>
        <p:spPr>
          <a:xfrm>
            <a:off x="7065720" y="3194280"/>
            <a:ext cx="1871280" cy="1055160"/>
          </a:xfrm>
          <a:prstGeom prst="rect">
            <a:avLst/>
          </a:prstGeom>
          <a:solidFill>
            <a:srgbClr val="f2dcdb"/>
          </a:solidFill>
          <a:ln w="2556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 receive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event 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1589760" y="1869120"/>
            <a:ext cx="2800800" cy="42696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5"/>
          <p:cNvSpPr/>
          <p:nvPr/>
        </p:nvSpPr>
        <p:spPr>
          <a:xfrm>
            <a:off x="1587240" y="3200400"/>
            <a:ext cx="1400400" cy="104904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 CMD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6"/>
          <p:cNvSpPr/>
          <p:nvPr/>
        </p:nvSpPr>
        <p:spPr>
          <a:xfrm>
            <a:off x="2055240" y="2300760"/>
            <a:ext cx="360" cy="89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7"/>
          <p:cNvSpPr/>
          <p:nvPr/>
        </p:nvSpPr>
        <p:spPr>
          <a:xfrm>
            <a:off x="3778200" y="4254480"/>
            <a:ext cx="360" cy="63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ac090"/>
            </a:solidFill>
            <a:miter/>
            <a:head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8"/>
          <p:cNvSpPr/>
          <p:nvPr/>
        </p:nvSpPr>
        <p:spPr>
          <a:xfrm>
            <a:off x="1587240" y="4897080"/>
            <a:ext cx="2803320" cy="40212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9"/>
          <p:cNvSpPr/>
          <p:nvPr/>
        </p:nvSpPr>
        <p:spPr>
          <a:xfrm>
            <a:off x="2055240" y="4254480"/>
            <a:ext cx="360" cy="63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10"/>
          <p:cNvSpPr/>
          <p:nvPr/>
        </p:nvSpPr>
        <p:spPr>
          <a:xfrm>
            <a:off x="2992680" y="3194280"/>
            <a:ext cx="1398960" cy="104904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RECEIVE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11"/>
          <p:cNvSpPr/>
          <p:nvPr/>
        </p:nvSpPr>
        <p:spPr>
          <a:xfrm>
            <a:off x="5069160" y="3493440"/>
            <a:ext cx="1398960" cy="468000"/>
          </a:xfrm>
          <a:prstGeom prst="rect">
            <a:avLst/>
          </a:prstGeom>
          <a:noFill/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 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12"/>
          <p:cNvSpPr/>
          <p:nvPr/>
        </p:nvSpPr>
        <p:spPr>
          <a:xfrm>
            <a:off x="4397040" y="3721320"/>
            <a:ext cx="66708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3"/>
          <p:cNvSpPr/>
          <p:nvPr/>
        </p:nvSpPr>
        <p:spPr>
          <a:xfrm>
            <a:off x="6473160" y="3712680"/>
            <a:ext cx="587520" cy="1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14"/>
          <p:cNvSpPr/>
          <p:nvPr/>
        </p:nvSpPr>
        <p:spPr>
          <a:xfrm flipV="1" rot="16200000">
            <a:off x="5646960" y="830520"/>
            <a:ext cx="1104120" cy="3603240"/>
          </a:xfrm>
          <a:prstGeom prst="bentConnector2">
            <a:avLst/>
          </a:prstGeom>
          <a:noFill/>
          <a:ln w="38160">
            <a:solidFill>
              <a:srgbClr val="80808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15"/>
          <p:cNvSpPr/>
          <p:nvPr/>
        </p:nvSpPr>
        <p:spPr>
          <a:xfrm>
            <a:off x="4823640" y="5304240"/>
            <a:ext cx="2747880" cy="365040"/>
          </a:xfrm>
          <a:prstGeom prst="wedgeRoundRectCallout">
            <a:avLst>
              <a:gd name="adj1" fmla="val -108083"/>
              <a:gd name="adj2" fmla="val -262734"/>
              <a:gd name="adj3" fmla="val 16667"/>
            </a:avLst>
          </a:prstGeom>
          <a:solidFill>
            <a:srgbClr val="fac090"/>
          </a:solidFill>
          <a:ln w="2844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 Receive polling 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16"/>
          <p:cNvSpPr/>
          <p:nvPr/>
        </p:nvSpPr>
        <p:spPr>
          <a:xfrm>
            <a:off x="9618840" y="1386000"/>
            <a:ext cx="2242440" cy="47808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BLE_MainTask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17"/>
          <p:cNvSpPr/>
          <p:nvPr/>
        </p:nvSpPr>
        <p:spPr>
          <a:xfrm>
            <a:off x="9640800" y="2140200"/>
            <a:ext cx="2220840" cy="525240"/>
          </a:xfrm>
          <a:prstGeom prst="rect">
            <a:avLst/>
          </a:prstGeom>
          <a:solidFill>
            <a:srgbClr val="f2dcdb"/>
          </a:solidFill>
          <a:ln w="2556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BLE_RcvEvt 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18"/>
          <p:cNvSpPr/>
          <p:nvPr/>
        </p:nvSpPr>
        <p:spPr>
          <a:xfrm flipH="1">
            <a:off x="9823320" y="3380400"/>
            <a:ext cx="1823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ac090"/>
            </a:solidFill>
            <a:miter/>
            <a:head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19"/>
          <p:cNvSpPr/>
          <p:nvPr/>
        </p:nvSpPr>
        <p:spPr>
          <a:xfrm>
            <a:off x="9457920" y="3025080"/>
            <a:ext cx="256464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BLE_RcvUartPollingTask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20"/>
          <p:cNvSpPr/>
          <p:nvPr/>
        </p:nvSpPr>
        <p:spPr>
          <a:xfrm>
            <a:off x="5288040" y="1699920"/>
            <a:ext cx="209052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 event callback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21"/>
          <p:cNvSpPr/>
          <p:nvPr/>
        </p:nvSpPr>
        <p:spPr>
          <a:xfrm>
            <a:off x="5888880" y="5009040"/>
            <a:ext cx="128232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workaround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CustomShape 1"/>
          <p:cNvSpPr/>
          <p:nvPr/>
        </p:nvSpPr>
        <p:spPr>
          <a:xfrm flipH="1">
            <a:off x="1439280" y="-228600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4" name="CustomShape 2"/>
          <p:cNvSpPr/>
          <p:nvPr/>
        </p:nvSpPr>
        <p:spPr>
          <a:xfrm>
            <a:off x="548640" y="-3017520"/>
            <a:ext cx="3836520" cy="6361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5" name="CustomShape 3"/>
          <p:cNvSpPr/>
          <p:nvPr/>
        </p:nvSpPr>
        <p:spPr>
          <a:xfrm>
            <a:off x="312480" y="-1492560"/>
            <a:ext cx="1969560" cy="1122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repository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6" name="CustomShape 4"/>
          <p:cNvSpPr/>
          <p:nvPr/>
        </p:nvSpPr>
        <p:spPr>
          <a:xfrm>
            <a:off x="3032280" y="135360"/>
            <a:ext cx="2824200" cy="1135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7" name="CustomShape 5"/>
          <p:cNvSpPr/>
          <p:nvPr/>
        </p:nvSpPr>
        <p:spPr>
          <a:xfrm flipH="1" flipV="1" rot="5400000">
            <a:off x="2455200" y="340920"/>
            <a:ext cx="288000" cy="71928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8" name="CustomShape 6"/>
          <p:cNvSpPr/>
          <p:nvPr/>
        </p:nvSpPr>
        <p:spPr>
          <a:xfrm>
            <a:off x="595440" y="-274320"/>
            <a:ext cx="141228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Git cmd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/bin/git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9" name="CustomShape 7"/>
          <p:cNvSpPr/>
          <p:nvPr/>
        </p:nvSpPr>
        <p:spPr>
          <a:xfrm>
            <a:off x="1737360" y="-1675440"/>
            <a:ext cx="1733400" cy="939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commits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Fetch head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0" name="CustomShape 8"/>
          <p:cNvSpPr/>
          <p:nvPr/>
        </p:nvSpPr>
        <p:spPr>
          <a:xfrm>
            <a:off x="2049840" y="1463040"/>
            <a:ext cx="1329480" cy="757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Stash : list show apply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1" name="CustomShape 9"/>
          <p:cNvSpPr/>
          <p:nvPr/>
        </p:nvSpPr>
        <p:spPr>
          <a:xfrm flipH="1" flipV="1" rot="5400000">
            <a:off x="1587240" y="-768240"/>
            <a:ext cx="288000" cy="71928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312" name="" descr=""/>
          <p:cNvPicPr/>
          <p:nvPr/>
        </p:nvPicPr>
        <p:blipFill>
          <a:blip r:embed="rId1"/>
          <a:stretch/>
        </p:blipFill>
        <p:spPr>
          <a:xfrm>
            <a:off x="5249160" y="-2279880"/>
            <a:ext cx="7457040" cy="2824560"/>
          </a:xfrm>
          <a:prstGeom prst="rect">
            <a:avLst/>
          </a:prstGeom>
          <a:ln>
            <a:noFill/>
          </a:ln>
        </p:spPr>
      </p:pic>
      <p:sp>
        <p:nvSpPr>
          <p:cNvPr id="1313" name="CustomShape 10"/>
          <p:cNvSpPr/>
          <p:nvPr/>
        </p:nvSpPr>
        <p:spPr>
          <a:xfrm flipH="1">
            <a:off x="452880" y="365760"/>
            <a:ext cx="727560" cy="25459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Checkout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4" name="" descr=""/>
          <p:cNvPicPr/>
          <p:nvPr/>
        </p:nvPicPr>
        <p:blipFill>
          <a:blip r:embed="rId2"/>
          <a:stretch/>
        </p:blipFill>
        <p:spPr>
          <a:xfrm>
            <a:off x="7047000" y="998280"/>
            <a:ext cx="4758120" cy="3900960"/>
          </a:xfrm>
          <a:prstGeom prst="rect">
            <a:avLst/>
          </a:prstGeom>
          <a:ln>
            <a:noFill/>
          </a:ln>
        </p:spPr>
      </p:pic>
      <p:pic>
        <p:nvPicPr>
          <p:cNvPr id="1315" name="" descr=""/>
          <p:cNvPicPr/>
          <p:nvPr/>
        </p:nvPicPr>
        <p:blipFill>
          <a:blip r:embed="rId3"/>
          <a:stretch/>
        </p:blipFill>
        <p:spPr>
          <a:xfrm>
            <a:off x="507240" y="3291840"/>
            <a:ext cx="6072480" cy="455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CustomShape 1"/>
          <p:cNvSpPr/>
          <p:nvPr/>
        </p:nvSpPr>
        <p:spPr>
          <a:xfrm flipH="1">
            <a:off x="1836720" y="139752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7" name="CustomShape 2"/>
          <p:cNvSpPr/>
          <p:nvPr/>
        </p:nvSpPr>
        <p:spPr>
          <a:xfrm>
            <a:off x="914400" y="548640"/>
            <a:ext cx="3836520" cy="6361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18" name="" descr=""/>
          <p:cNvPicPr/>
          <p:nvPr/>
        </p:nvPicPr>
        <p:blipFill>
          <a:blip r:embed="rId1"/>
          <a:stretch/>
        </p:blipFill>
        <p:spPr>
          <a:xfrm>
            <a:off x="3200400" y="-1920240"/>
            <a:ext cx="7128360" cy="8682480"/>
          </a:xfrm>
          <a:prstGeom prst="rect">
            <a:avLst/>
          </a:prstGeom>
          <a:ln>
            <a:noFill/>
          </a:ln>
        </p:spPr>
      </p:pic>
      <p:pic>
        <p:nvPicPr>
          <p:cNvPr id="1319" name="" descr=""/>
          <p:cNvPicPr/>
          <p:nvPr/>
        </p:nvPicPr>
        <p:blipFill>
          <a:blip r:embed="rId2"/>
          <a:stretch/>
        </p:blipFill>
        <p:spPr>
          <a:xfrm>
            <a:off x="8595360" y="3200400"/>
            <a:ext cx="9730080" cy="6853680"/>
          </a:xfrm>
          <a:prstGeom prst="rect">
            <a:avLst/>
          </a:prstGeom>
          <a:ln>
            <a:noFill/>
          </a:ln>
        </p:spPr>
      </p:pic>
      <p:pic>
        <p:nvPicPr>
          <p:cNvPr id="1320" name="" descr=""/>
          <p:cNvPicPr/>
          <p:nvPr/>
        </p:nvPicPr>
        <p:blipFill>
          <a:blip r:embed="rId3"/>
          <a:stretch/>
        </p:blipFill>
        <p:spPr>
          <a:xfrm>
            <a:off x="11978640" y="-1005840"/>
            <a:ext cx="4758120" cy="3567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CustomShape 1"/>
          <p:cNvSpPr/>
          <p:nvPr/>
        </p:nvSpPr>
        <p:spPr>
          <a:xfrm flipH="1">
            <a:off x="1836720" y="139752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2" name="CustomShape 2"/>
          <p:cNvSpPr/>
          <p:nvPr/>
        </p:nvSpPr>
        <p:spPr>
          <a:xfrm flipH="1">
            <a:off x="1367280" y="229644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paralel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3" name="CustomShape 3"/>
          <p:cNvSpPr/>
          <p:nvPr/>
        </p:nvSpPr>
        <p:spPr>
          <a:xfrm flipH="1">
            <a:off x="1164960" y="393192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clock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4" name="CustomShape 4"/>
          <p:cNvSpPr/>
          <p:nvPr/>
        </p:nvSpPr>
        <p:spPr>
          <a:xfrm>
            <a:off x="2998440" y="2334600"/>
            <a:ext cx="1298160" cy="3456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5" name="CustomShape 5"/>
          <p:cNvSpPr/>
          <p:nvPr/>
        </p:nvSpPr>
        <p:spPr>
          <a:xfrm>
            <a:off x="4660920" y="2357280"/>
            <a:ext cx="1501200" cy="3333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usb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6" name="CustomShape 6"/>
          <p:cNvSpPr/>
          <p:nvPr/>
        </p:nvSpPr>
        <p:spPr>
          <a:xfrm>
            <a:off x="6520320" y="2381760"/>
            <a:ext cx="1503720" cy="296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Spi/iic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7" name="CustomShape 7"/>
          <p:cNvSpPr/>
          <p:nvPr/>
        </p:nvSpPr>
        <p:spPr>
          <a:xfrm>
            <a:off x="8595720" y="2406960"/>
            <a:ext cx="1229760" cy="299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rs232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8" name="CustomShape 8"/>
          <p:cNvSpPr/>
          <p:nvPr/>
        </p:nvSpPr>
        <p:spPr>
          <a:xfrm>
            <a:off x="10436400" y="2406960"/>
            <a:ext cx="1229760" cy="2998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I-wire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9" name="CustomShape 9"/>
          <p:cNvSpPr/>
          <p:nvPr/>
        </p:nvSpPr>
        <p:spPr>
          <a:xfrm flipH="1" flipV="1">
            <a:off x="3676680" y="3189600"/>
            <a:ext cx="173592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30" name="CustomShape 10"/>
          <p:cNvSpPr/>
          <p:nvPr/>
        </p:nvSpPr>
        <p:spPr>
          <a:xfrm>
            <a:off x="3549600" y="2840400"/>
            <a:ext cx="198540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BUTTON_CHANGE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1" name="CustomShape 11"/>
          <p:cNvSpPr/>
          <p:nvPr/>
        </p:nvSpPr>
        <p:spPr>
          <a:xfrm>
            <a:off x="10451160" y="2949120"/>
            <a:ext cx="1229760" cy="2998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Pci-e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2" name="CustomShape 12"/>
          <p:cNvSpPr/>
          <p:nvPr/>
        </p:nvSpPr>
        <p:spPr>
          <a:xfrm>
            <a:off x="2651760" y="4297680"/>
            <a:ext cx="1184760" cy="7275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Sync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async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3" name="CustomShape 13"/>
          <p:cNvSpPr/>
          <p:nvPr/>
        </p:nvSpPr>
        <p:spPr>
          <a:xfrm>
            <a:off x="3978720" y="4114800"/>
            <a:ext cx="1503720" cy="296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Spi/iic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4" name="CustomShape 14"/>
          <p:cNvSpPr/>
          <p:nvPr/>
        </p:nvSpPr>
        <p:spPr>
          <a:xfrm>
            <a:off x="4001400" y="4754880"/>
            <a:ext cx="1298160" cy="3456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5" name="CustomShape 15"/>
          <p:cNvSpPr/>
          <p:nvPr/>
        </p:nvSpPr>
        <p:spPr>
          <a:xfrm>
            <a:off x="5577840" y="4754880"/>
            <a:ext cx="1501200" cy="3333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usb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6" name="CustomShape 16"/>
          <p:cNvSpPr/>
          <p:nvPr/>
        </p:nvSpPr>
        <p:spPr>
          <a:xfrm>
            <a:off x="3140640" y="1845000"/>
            <a:ext cx="1298160" cy="3456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pci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CustomShape 1"/>
          <p:cNvSpPr/>
          <p:nvPr/>
        </p:nvSpPr>
        <p:spPr>
          <a:xfrm flipH="1">
            <a:off x="1836720" y="139752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8" name="CustomShape 2"/>
          <p:cNvSpPr/>
          <p:nvPr/>
        </p:nvSpPr>
        <p:spPr>
          <a:xfrm>
            <a:off x="914400" y="548640"/>
            <a:ext cx="3836520" cy="6361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39" name="" descr=""/>
          <p:cNvPicPr/>
          <p:nvPr/>
        </p:nvPicPr>
        <p:blipFill>
          <a:blip r:embed="rId1"/>
          <a:stretch/>
        </p:blipFill>
        <p:spPr>
          <a:xfrm>
            <a:off x="3079080" y="183240"/>
            <a:ext cx="12187440" cy="685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CustomShape 1"/>
          <p:cNvSpPr/>
          <p:nvPr/>
        </p:nvSpPr>
        <p:spPr>
          <a:xfrm flipH="1">
            <a:off x="1836720" y="139752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1" name="CustomShape 2"/>
          <p:cNvSpPr/>
          <p:nvPr/>
        </p:nvSpPr>
        <p:spPr>
          <a:xfrm>
            <a:off x="914400" y="548640"/>
            <a:ext cx="3836520" cy="6361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42" name="" descr=""/>
          <p:cNvPicPr/>
          <p:nvPr/>
        </p:nvPicPr>
        <p:blipFill>
          <a:blip r:embed="rId1"/>
          <a:stretch/>
        </p:blipFill>
        <p:spPr>
          <a:xfrm>
            <a:off x="3719160" y="731880"/>
            <a:ext cx="12187440" cy="685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CustomShape 1"/>
          <p:cNvSpPr/>
          <p:nvPr/>
        </p:nvSpPr>
        <p:spPr>
          <a:xfrm flipH="1">
            <a:off x="1836720" y="139752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4" name="CustomShape 2"/>
          <p:cNvSpPr/>
          <p:nvPr/>
        </p:nvSpPr>
        <p:spPr>
          <a:xfrm>
            <a:off x="914400" y="548640"/>
            <a:ext cx="3836520" cy="6361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45" name="" descr=""/>
          <p:cNvPicPr/>
          <p:nvPr/>
        </p:nvPicPr>
        <p:blipFill>
          <a:blip r:embed="rId1"/>
          <a:stretch/>
        </p:blipFill>
        <p:spPr>
          <a:xfrm>
            <a:off x="6799680" y="1040400"/>
            <a:ext cx="12187440" cy="685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CustomShape 1"/>
          <p:cNvSpPr/>
          <p:nvPr/>
        </p:nvSpPr>
        <p:spPr>
          <a:xfrm flipH="1">
            <a:off x="1836720" y="139752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7" name="CustomShape 2"/>
          <p:cNvSpPr/>
          <p:nvPr/>
        </p:nvSpPr>
        <p:spPr>
          <a:xfrm>
            <a:off x="914400" y="548640"/>
            <a:ext cx="3836520" cy="6361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48" name="" descr=""/>
          <p:cNvPicPr/>
          <p:nvPr/>
        </p:nvPicPr>
        <p:blipFill>
          <a:blip r:embed="rId1"/>
          <a:stretch/>
        </p:blipFill>
        <p:spPr>
          <a:xfrm>
            <a:off x="6799680" y="1040400"/>
            <a:ext cx="12187440" cy="685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CustomShape 1"/>
          <p:cNvSpPr/>
          <p:nvPr/>
        </p:nvSpPr>
        <p:spPr>
          <a:xfrm flipH="1">
            <a:off x="1836720" y="139752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0" name="CustomShape 2"/>
          <p:cNvSpPr/>
          <p:nvPr/>
        </p:nvSpPr>
        <p:spPr>
          <a:xfrm>
            <a:off x="914400" y="548640"/>
            <a:ext cx="3836520" cy="6361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51" name="" descr=""/>
          <p:cNvPicPr/>
          <p:nvPr/>
        </p:nvPicPr>
        <p:blipFill>
          <a:blip r:embed="rId1"/>
          <a:stretch/>
        </p:blipFill>
        <p:spPr>
          <a:xfrm>
            <a:off x="9418320" y="-457200"/>
            <a:ext cx="12187440" cy="685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CustomShape 1"/>
          <p:cNvSpPr/>
          <p:nvPr/>
        </p:nvSpPr>
        <p:spPr>
          <a:xfrm flipH="1">
            <a:off x="1836720" y="139752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3" name="CustomShape 2"/>
          <p:cNvSpPr/>
          <p:nvPr/>
        </p:nvSpPr>
        <p:spPr>
          <a:xfrm>
            <a:off x="914400" y="548640"/>
            <a:ext cx="3836520" cy="6361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54" name="" descr=""/>
          <p:cNvPicPr/>
          <p:nvPr/>
        </p:nvPicPr>
        <p:blipFill>
          <a:blip r:embed="rId1"/>
          <a:stretch/>
        </p:blipFill>
        <p:spPr>
          <a:xfrm>
            <a:off x="3108960" y="0"/>
            <a:ext cx="12187440" cy="685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CustomShape 1"/>
          <p:cNvSpPr/>
          <p:nvPr/>
        </p:nvSpPr>
        <p:spPr>
          <a:xfrm flipH="1">
            <a:off x="1836720" y="1397520"/>
            <a:ext cx="1812600" cy="1250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Vfs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Task 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6" name="CustomShape 2"/>
          <p:cNvSpPr/>
          <p:nvPr/>
        </p:nvSpPr>
        <p:spPr>
          <a:xfrm>
            <a:off x="11704320" y="731520"/>
            <a:ext cx="3836520" cy="6361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57" name="" descr=""/>
          <p:cNvPicPr/>
          <p:nvPr/>
        </p:nvPicPr>
        <p:blipFill>
          <a:blip r:embed="rId1"/>
          <a:stretch/>
        </p:blipFill>
        <p:spPr>
          <a:xfrm>
            <a:off x="4555080" y="1280160"/>
            <a:ext cx="5682240" cy="5215320"/>
          </a:xfrm>
          <a:prstGeom prst="rect">
            <a:avLst/>
          </a:prstGeom>
          <a:ln>
            <a:noFill/>
          </a:ln>
        </p:spPr>
      </p:pic>
      <p:sp>
        <p:nvSpPr>
          <p:cNvPr id="1358" name="CustomShape 3"/>
          <p:cNvSpPr/>
          <p:nvPr/>
        </p:nvSpPr>
        <p:spPr>
          <a:xfrm flipH="1">
            <a:off x="1915920" y="3226320"/>
            <a:ext cx="1812600" cy="1250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Chenlijun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693360" y="1680480"/>
            <a:ext cx="3505320" cy="398880"/>
          </a:xfrm>
          <a:prstGeom prst="roundRect">
            <a:avLst>
              <a:gd name="adj" fmla="val 16667"/>
            </a:avLst>
          </a:prstGeom>
          <a:solidFill>
            <a:srgbClr val="c6d9f1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2"/>
          <p:cNvSpPr/>
          <p:nvPr/>
        </p:nvSpPr>
        <p:spPr>
          <a:xfrm>
            <a:off x="343080" y="1176840"/>
            <a:ext cx="7233840" cy="242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36000"/>
          <a:p>
            <a:pPr marL="216000" indent="-21492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BLE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Serialization Codec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Serialization Transport&amp;PHY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Sequence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Custom 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343080" y="282960"/>
            <a:ext cx="1151820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CustomShape 1"/>
          <p:cNvSpPr/>
          <p:nvPr/>
        </p:nvSpPr>
        <p:spPr>
          <a:xfrm flipH="1">
            <a:off x="1836720" y="139752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0" name="CustomShape 2"/>
          <p:cNvSpPr/>
          <p:nvPr/>
        </p:nvSpPr>
        <p:spPr>
          <a:xfrm>
            <a:off x="914400" y="548640"/>
            <a:ext cx="3836520" cy="6361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1" name="CustomShape 3"/>
          <p:cNvSpPr/>
          <p:nvPr/>
        </p:nvSpPr>
        <p:spPr>
          <a:xfrm>
            <a:off x="4023360" y="1463040"/>
            <a:ext cx="11252880" cy="6361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ldd3 p169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应用程序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很固定的三步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fcntl(fd, F_SETOWN, getpid());//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指定一个文件为属主，与驱动程序联系起来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Oflags = fcntl(fd, F_GETFL); //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取得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open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时代文件标志符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fcntl(fd, F_SETFL, Oflags | FASYNC); //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每当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FASYNC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标志状态改变时，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linux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设备驱动程序中的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fasync()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函数将得以执行。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当然还有一步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signal(SIGIO, my_signal_fun);//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底层驱动发上来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SIGIO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的信号，然后调用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my_signal_fun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驱动程序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定义一个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fasync_struct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类型的变量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在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fops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中增加要使用的函数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.fasync = xxx_fasync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实现这个函数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4.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调用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fasync_helper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进行初始化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return fasync_helper (fd, filp, on, &amp;button_async);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（往往就作为第三步的返回值）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5.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在需要发信号的地方使用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kill_fasync (&amp;button_async, SIGIO, POLL_IN);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/*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将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button_async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，发一个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SIGIO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信号，告诉设备可读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*/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6.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在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release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中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从异步通知列表中删除该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fasync(-1,filp,0)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CustomShape 1"/>
          <p:cNvSpPr/>
          <p:nvPr/>
        </p:nvSpPr>
        <p:spPr>
          <a:xfrm flipH="1">
            <a:off x="537840" y="139752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Elf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3" name="" descr=""/>
          <p:cNvPicPr/>
          <p:nvPr/>
        </p:nvPicPr>
        <p:blipFill>
          <a:blip r:embed="rId1"/>
          <a:stretch/>
        </p:blipFill>
        <p:spPr>
          <a:xfrm>
            <a:off x="5212080" y="969840"/>
            <a:ext cx="5234400" cy="5701320"/>
          </a:xfrm>
          <a:prstGeom prst="rect">
            <a:avLst/>
          </a:prstGeom>
          <a:ln>
            <a:noFill/>
          </a:ln>
        </p:spPr>
      </p:pic>
      <p:pic>
        <p:nvPicPr>
          <p:cNvPr id="1364" name="" descr=""/>
          <p:cNvPicPr/>
          <p:nvPr/>
        </p:nvPicPr>
        <p:blipFill>
          <a:blip r:embed="rId2"/>
          <a:stretch/>
        </p:blipFill>
        <p:spPr>
          <a:xfrm>
            <a:off x="10241280" y="-3429000"/>
            <a:ext cx="10285200" cy="6853680"/>
          </a:xfrm>
          <a:prstGeom prst="rect">
            <a:avLst/>
          </a:prstGeom>
          <a:ln>
            <a:noFill/>
          </a:ln>
        </p:spPr>
      </p:pic>
      <p:pic>
        <p:nvPicPr>
          <p:cNvPr id="1365" name="" descr=""/>
          <p:cNvPicPr/>
          <p:nvPr/>
        </p:nvPicPr>
        <p:blipFill>
          <a:blip r:embed="rId3"/>
          <a:stretch/>
        </p:blipFill>
        <p:spPr>
          <a:xfrm>
            <a:off x="-2377440" y="3429000"/>
            <a:ext cx="12187440" cy="6853680"/>
          </a:xfrm>
          <a:prstGeom prst="rect">
            <a:avLst/>
          </a:prstGeom>
          <a:ln>
            <a:noFill/>
          </a:ln>
        </p:spPr>
      </p:pic>
      <p:pic>
        <p:nvPicPr>
          <p:cNvPr id="1366" name="" descr=""/>
          <p:cNvPicPr/>
          <p:nvPr/>
        </p:nvPicPr>
        <p:blipFill>
          <a:blip r:embed="rId4"/>
          <a:stretch/>
        </p:blipFill>
        <p:spPr>
          <a:xfrm>
            <a:off x="8565480" y="3429000"/>
            <a:ext cx="12187440" cy="685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CustomShape 1"/>
          <p:cNvSpPr/>
          <p:nvPr/>
        </p:nvSpPr>
        <p:spPr>
          <a:xfrm flipH="1">
            <a:off x="537840" y="110844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accounte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8" name="CustomShape 2"/>
          <p:cNvSpPr/>
          <p:nvPr/>
        </p:nvSpPr>
        <p:spPr>
          <a:xfrm>
            <a:off x="3291840" y="4023720"/>
            <a:ext cx="5208120" cy="8190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http://43.82.125.6/redmine/l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jie.chen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Abcd1234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Pactera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http://hub.pactera.com/?q=home-page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P0072938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9" name="CustomShape 3"/>
          <p:cNvSpPr/>
          <p:nvPr/>
        </p:nvSpPr>
        <p:spPr>
          <a:xfrm>
            <a:off x="3931920" y="1097280"/>
            <a:ext cx="5208120" cy="8190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Esprit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Zhengda: 50493688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Outlet:58836073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51509610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POP top english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Victorious  wang ./ zhige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CustomShape 1"/>
          <p:cNvSpPr/>
          <p:nvPr/>
        </p:nvSpPr>
        <p:spPr>
          <a:xfrm flipH="1">
            <a:off x="453600" y="182880"/>
            <a:ext cx="1581480" cy="11088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Kernel build systemn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1" name="CustomShape 2"/>
          <p:cNvSpPr/>
          <p:nvPr/>
        </p:nvSpPr>
        <p:spPr>
          <a:xfrm>
            <a:off x="6883560" y="915120"/>
            <a:ext cx="1525680" cy="4110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make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2" name="CustomShape 3"/>
          <p:cNvSpPr/>
          <p:nvPr/>
        </p:nvSpPr>
        <p:spPr>
          <a:xfrm>
            <a:off x="4005000" y="-3083400"/>
            <a:ext cx="5684400" cy="34459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Makefile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顶层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Makefile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.config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内核配置文件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arch/$(ARCH)/Makefile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具体架构的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Makefile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scripts/Makefile.*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通用的规则等。面向所有的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Kbuild Makefiles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kbuild Makefiles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内核源代码中大约有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500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个这样的文件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3" name="CustomShape 4"/>
          <p:cNvSpPr/>
          <p:nvPr/>
        </p:nvSpPr>
        <p:spPr>
          <a:xfrm>
            <a:off x="3456360" y="194580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.config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4" name="CustomShape 5"/>
          <p:cNvSpPr/>
          <p:nvPr/>
        </p:nvSpPr>
        <p:spPr>
          <a:xfrm>
            <a:off x="3474720" y="252000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Makefile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5" name="CustomShape 6"/>
          <p:cNvSpPr/>
          <p:nvPr/>
        </p:nvSpPr>
        <p:spPr>
          <a:xfrm>
            <a:off x="9491400" y="176292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6" name="CustomShape 7"/>
          <p:cNvSpPr/>
          <p:nvPr/>
        </p:nvSpPr>
        <p:spPr>
          <a:xfrm>
            <a:off x="9601200" y="274320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modules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7" name="CustomShape 8"/>
          <p:cNvSpPr/>
          <p:nvPr/>
        </p:nvSpPr>
        <p:spPr>
          <a:xfrm>
            <a:off x="4754880" y="2274840"/>
            <a:ext cx="19170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78" name="CustomShape 9"/>
          <p:cNvSpPr/>
          <p:nvPr/>
        </p:nvSpPr>
        <p:spPr>
          <a:xfrm>
            <a:off x="4827960" y="502920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menuconfig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9" name="CustomShape 10"/>
          <p:cNvSpPr/>
          <p:nvPr/>
        </p:nvSpPr>
        <p:spPr>
          <a:xfrm>
            <a:off x="3383280" y="3591720"/>
            <a:ext cx="1295280" cy="88560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Kbuild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0" name="CustomShape 11"/>
          <p:cNvSpPr/>
          <p:nvPr/>
        </p:nvSpPr>
        <p:spPr>
          <a:xfrm>
            <a:off x="4846320" y="2640600"/>
            <a:ext cx="19170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81" name="CustomShape 12"/>
          <p:cNvSpPr/>
          <p:nvPr/>
        </p:nvSpPr>
        <p:spPr>
          <a:xfrm>
            <a:off x="8394120" y="2103120"/>
            <a:ext cx="109404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82" name="CustomShape 13"/>
          <p:cNvSpPr/>
          <p:nvPr/>
        </p:nvSpPr>
        <p:spPr>
          <a:xfrm>
            <a:off x="8412480" y="2914920"/>
            <a:ext cx="109404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83" name="CustomShape 14"/>
          <p:cNvSpPr/>
          <p:nvPr/>
        </p:nvSpPr>
        <p:spPr>
          <a:xfrm>
            <a:off x="10407240" y="128664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vmlinux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4" name="CustomShape 15"/>
          <p:cNvSpPr/>
          <p:nvPr/>
        </p:nvSpPr>
        <p:spPr>
          <a:xfrm>
            <a:off x="10881360" y="1945800"/>
            <a:ext cx="1295280" cy="519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bzImage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86" name="CustomShape 2"/>
          <p:cNvSpPr/>
          <p:nvPr/>
        </p:nvSpPr>
        <p:spPr>
          <a:xfrm flipH="1">
            <a:off x="5482800" y="11160"/>
            <a:ext cx="1789560" cy="534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LE single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7" name="CustomShape 3"/>
          <p:cNvSpPr/>
          <p:nvPr/>
        </p:nvSpPr>
        <p:spPr>
          <a:xfrm flipH="1">
            <a:off x="5610240" y="4893120"/>
            <a:ext cx="1911600" cy="779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Internet Protocal Support Profile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8" name="CustomShape 4"/>
          <p:cNvSpPr/>
          <p:nvPr/>
        </p:nvSpPr>
        <p:spPr>
          <a:xfrm flipH="1">
            <a:off x="5427360" y="3278880"/>
            <a:ext cx="1820160" cy="5940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sk_buff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9" name="CustomShape 5"/>
          <p:cNvSpPr/>
          <p:nvPr/>
        </p:nvSpPr>
        <p:spPr>
          <a:xfrm flipH="1">
            <a:off x="6378480" y="74268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0" name="CustomShape 6"/>
          <p:cNvSpPr/>
          <p:nvPr/>
        </p:nvSpPr>
        <p:spPr>
          <a:xfrm flipH="1">
            <a:off x="5788080" y="2413800"/>
            <a:ext cx="1295640" cy="53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1" name="CustomShape 7"/>
          <p:cNvSpPr/>
          <p:nvPr/>
        </p:nvSpPr>
        <p:spPr>
          <a:xfrm>
            <a:off x="3749040" y="3931920"/>
            <a:ext cx="4751640" cy="7833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6LoWPAN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Bluttooth low energy IPv6 over Low-Power Wireless Personal Area Networks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2" name="CustomShape 8"/>
          <p:cNvSpPr/>
          <p:nvPr/>
        </p:nvSpPr>
        <p:spPr>
          <a:xfrm>
            <a:off x="5029200" y="457200"/>
            <a:ext cx="2501280" cy="57567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93" name="CustomShape 9"/>
          <p:cNvSpPr/>
          <p:nvPr/>
        </p:nvSpPr>
        <p:spPr>
          <a:xfrm flipH="1">
            <a:off x="453600" y="183240"/>
            <a:ext cx="1581480" cy="11088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Internet of Things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Line 1"/>
          <p:cNvSpPr/>
          <p:nvPr/>
        </p:nvSpPr>
        <p:spPr>
          <a:xfrm>
            <a:off x="4023360" y="-283464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95" name="CustomShape 2"/>
          <p:cNvSpPr/>
          <p:nvPr/>
        </p:nvSpPr>
        <p:spPr>
          <a:xfrm flipH="1">
            <a:off x="4569120" y="-457200"/>
            <a:ext cx="917280" cy="4572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layers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6" name="CustomShape 3"/>
          <p:cNvSpPr/>
          <p:nvPr/>
        </p:nvSpPr>
        <p:spPr>
          <a:xfrm flipH="1">
            <a:off x="8138160" y="5394960"/>
            <a:ext cx="1554480" cy="365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xx_interrupt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  </a:t>
            </a: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xx_rx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7" name="CustomShape 4"/>
          <p:cNvSpPr/>
          <p:nvPr/>
        </p:nvSpPr>
        <p:spPr>
          <a:xfrm flipH="1">
            <a:off x="6492240" y="4023360"/>
            <a:ext cx="1005840" cy="182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xxx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8" name="CustomShape 5"/>
          <p:cNvSpPr/>
          <p:nvPr/>
        </p:nvSpPr>
        <p:spPr>
          <a:xfrm flipH="1">
            <a:off x="5209200" y="1645920"/>
            <a:ext cx="734400" cy="274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ARP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9" name="CustomShape 6"/>
          <p:cNvSpPr/>
          <p:nvPr/>
        </p:nvSpPr>
        <p:spPr>
          <a:xfrm>
            <a:off x="640080" y="4425840"/>
            <a:ext cx="1551600" cy="7833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Recv:1. Interrupt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2.polling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0" name="CustomShape 7"/>
          <p:cNvSpPr/>
          <p:nvPr/>
        </p:nvSpPr>
        <p:spPr>
          <a:xfrm>
            <a:off x="5029200" y="1463040"/>
            <a:ext cx="2194560" cy="45720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01" name="CustomShape 8"/>
          <p:cNvSpPr/>
          <p:nvPr/>
        </p:nvSpPr>
        <p:spPr>
          <a:xfrm flipH="1">
            <a:off x="6126120" y="1554480"/>
            <a:ext cx="1209960" cy="354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IP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2" name="CustomShape 9"/>
          <p:cNvSpPr/>
          <p:nvPr/>
        </p:nvSpPr>
        <p:spPr>
          <a:xfrm flipH="1">
            <a:off x="5212080" y="2005200"/>
            <a:ext cx="2011680" cy="460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dev_queue_xmit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3" name="CustomShape 10"/>
          <p:cNvSpPr/>
          <p:nvPr/>
        </p:nvSpPr>
        <p:spPr>
          <a:xfrm flipH="1">
            <a:off x="8503920" y="2465640"/>
            <a:ext cx="1274400" cy="545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netif_rx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4" name="CustomShape 11"/>
          <p:cNvSpPr/>
          <p:nvPr/>
        </p:nvSpPr>
        <p:spPr>
          <a:xfrm>
            <a:off x="7772400" y="1645920"/>
            <a:ext cx="2008800" cy="192024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05" name="CustomShape 12"/>
          <p:cNvSpPr/>
          <p:nvPr/>
        </p:nvSpPr>
        <p:spPr>
          <a:xfrm>
            <a:off x="10173600" y="-1806480"/>
            <a:ext cx="1710720" cy="1072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sk_buff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6" name="CustomShape 13"/>
          <p:cNvSpPr/>
          <p:nvPr/>
        </p:nvSpPr>
        <p:spPr>
          <a:xfrm flipH="1">
            <a:off x="11798640" y="-1828800"/>
            <a:ext cx="820080" cy="1371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Alloc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Free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Put 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push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7" name="CustomShape 14"/>
          <p:cNvSpPr/>
          <p:nvPr/>
        </p:nvSpPr>
        <p:spPr>
          <a:xfrm>
            <a:off x="3501360" y="2036880"/>
            <a:ext cx="1253520" cy="6148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sk_buff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8" name="CustomShape 15"/>
          <p:cNvSpPr/>
          <p:nvPr/>
        </p:nvSpPr>
        <p:spPr>
          <a:xfrm>
            <a:off x="4849200" y="2465640"/>
            <a:ext cx="411192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09" name="CustomShape 16"/>
          <p:cNvSpPr/>
          <p:nvPr/>
        </p:nvSpPr>
        <p:spPr>
          <a:xfrm>
            <a:off x="10515600" y="2008440"/>
            <a:ext cx="118584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10" name="CustomShape 17"/>
          <p:cNvSpPr/>
          <p:nvPr/>
        </p:nvSpPr>
        <p:spPr>
          <a:xfrm>
            <a:off x="11155680" y="1371600"/>
            <a:ext cx="1188720" cy="4572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sk_buff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1" name="CustomShape 18"/>
          <p:cNvSpPr/>
          <p:nvPr/>
        </p:nvSpPr>
        <p:spPr>
          <a:xfrm>
            <a:off x="3111840" y="2651760"/>
            <a:ext cx="1643040" cy="640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net_device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2" name="CustomShape 19"/>
          <p:cNvSpPr/>
          <p:nvPr/>
        </p:nvSpPr>
        <p:spPr>
          <a:xfrm flipH="1">
            <a:off x="5120640" y="4754880"/>
            <a:ext cx="1734480" cy="728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hard_start_xmit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3" name="CustomShape 20"/>
          <p:cNvSpPr/>
          <p:nvPr/>
        </p:nvSpPr>
        <p:spPr>
          <a:xfrm>
            <a:off x="5120640" y="4663440"/>
            <a:ext cx="2100240" cy="12801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14" name="CustomShape 21"/>
          <p:cNvSpPr/>
          <p:nvPr/>
        </p:nvSpPr>
        <p:spPr>
          <a:xfrm flipH="1">
            <a:off x="4937760" y="3840480"/>
            <a:ext cx="994320" cy="4572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net_dev_ops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5" name="CustomShape 22"/>
          <p:cNvSpPr/>
          <p:nvPr/>
        </p:nvSpPr>
        <p:spPr>
          <a:xfrm flipH="1">
            <a:off x="3014640" y="4297680"/>
            <a:ext cx="1100160" cy="1371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Send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Recv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Status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ioctl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6" name="CustomShape 23"/>
          <p:cNvSpPr/>
          <p:nvPr/>
        </p:nvSpPr>
        <p:spPr>
          <a:xfrm>
            <a:off x="6035040" y="5760720"/>
            <a:ext cx="360" cy="127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17" name="CustomShape 24"/>
          <p:cNvSpPr/>
          <p:nvPr/>
        </p:nvSpPr>
        <p:spPr>
          <a:xfrm>
            <a:off x="2194560" y="4846320"/>
            <a:ext cx="1368720" cy="27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18" name="CustomShape 25"/>
          <p:cNvSpPr/>
          <p:nvPr/>
        </p:nvSpPr>
        <p:spPr>
          <a:xfrm flipV="1">
            <a:off x="7129440" y="5031360"/>
            <a:ext cx="2880" cy="283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19" name="CustomShape 26"/>
          <p:cNvSpPr/>
          <p:nvPr/>
        </p:nvSpPr>
        <p:spPr>
          <a:xfrm flipH="1">
            <a:off x="8055360" y="5814000"/>
            <a:ext cx="2551680" cy="4039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schedule_delayed_work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0" name="CustomShape 27"/>
          <p:cNvSpPr/>
          <p:nvPr/>
        </p:nvSpPr>
        <p:spPr>
          <a:xfrm flipH="1">
            <a:off x="2834640" y="5760720"/>
            <a:ext cx="1820160" cy="4111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xxx_ops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1" name="CustomShape 28"/>
          <p:cNvSpPr/>
          <p:nvPr/>
        </p:nvSpPr>
        <p:spPr>
          <a:xfrm rot="5680800">
            <a:off x="3672000" y="4912920"/>
            <a:ext cx="1982160" cy="75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22" name="CustomShape 29"/>
          <p:cNvSpPr/>
          <p:nvPr/>
        </p:nvSpPr>
        <p:spPr>
          <a:xfrm>
            <a:off x="91440" y="2560320"/>
            <a:ext cx="1020960" cy="5486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net_reg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3" name="CustomShape 30"/>
          <p:cNvSpPr/>
          <p:nvPr/>
        </p:nvSpPr>
        <p:spPr>
          <a:xfrm>
            <a:off x="-2743200" y="2216880"/>
            <a:ext cx="1645920" cy="6177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net_device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4" name="CustomShape 31"/>
          <p:cNvSpPr/>
          <p:nvPr/>
        </p:nvSpPr>
        <p:spPr>
          <a:xfrm>
            <a:off x="-2377440" y="2948400"/>
            <a:ext cx="1554480" cy="8006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Lsit, net core struct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5" name="CustomShape 32"/>
          <p:cNvSpPr/>
          <p:nvPr/>
        </p:nvSpPr>
        <p:spPr>
          <a:xfrm>
            <a:off x="-1097280" y="2942280"/>
            <a:ext cx="91152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26" name="Line 3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7" name="Line 3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8" name="CustomShape 35"/>
          <p:cNvSpPr/>
          <p:nvPr/>
        </p:nvSpPr>
        <p:spPr>
          <a:xfrm flipH="1">
            <a:off x="1097280" y="3474720"/>
            <a:ext cx="822960" cy="3657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9" name="CustomShape 36"/>
          <p:cNvSpPr/>
          <p:nvPr/>
        </p:nvSpPr>
        <p:spPr>
          <a:xfrm>
            <a:off x="-4572000" y="1006920"/>
            <a:ext cx="819000" cy="54468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bus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0" name="CustomShape 37"/>
          <p:cNvSpPr/>
          <p:nvPr/>
        </p:nvSpPr>
        <p:spPr>
          <a:xfrm>
            <a:off x="-5212080" y="1921320"/>
            <a:ext cx="819000" cy="54468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device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1" name="CustomShape 38"/>
          <p:cNvSpPr/>
          <p:nvPr/>
        </p:nvSpPr>
        <p:spPr>
          <a:xfrm>
            <a:off x="-3931920" y="1829880"/>
            <a:ext cx="819000" cy="54468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driver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2" name="CustomShape 39"/>
          <p:cNvSpPr/>
          <p:nvPr/>
        </p:nvSpPr>
        <p:spPr>
          <a:xfrm>
            <a:off x="-5029200" y="-1187640"/>
            <a:ext cx="819000" cy="54468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bus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3" name="CustomShape 40"/>
          <p:cNvSpPr/>
          <p:nvPr/>
        </p:nvSpPr>
        <p:spPr>
          <a:xfrm>
            <a:off x="-5669280" y="-273240"/>
            <a:ext cx="819000" cy="54468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device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4" name="CustomShape 41"/>
          <p:cNvSpPr/>
          <p:nvPr/>
        </p:nvSpPr>
        <p:spPr>
          <a:xfrm>
            <a:off x="-4389120" y="-364680"/>
            <a:ext cx="819000" cy="54468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driver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5" name="CustomShape 42"/>
          <p:cNvSpPr/>
          <p:nvPr/>
        </p:nvSpPr>
        <p:spPr>
          <a:xfrm>
            <a:off x="-5394960" y="275400"/>
            <a:ext cx="91044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36" name="CustomShape 43"/>
          <p:cNvSpPr/>
          <p:nvPr/>
        </p:nvSpPr>
        <p:spPr>
          <a:xfrm>
            <a:off x="-4754880" y="-821520"/>
            <a:ext cx="91044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37" name="CustomShape 44"/>
          <p:cNvSpPr/>
          <p:nvPr/>
        </p:nvSpPr>
        <p:spPr>
          <a:xfrm flipH="1">
            <a:off x="-5307840" y="-913320"/>
            <a:ext cx="453240" cy="63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38" name="CustomShape 45"/>
          <p:cNvSpPr/>
          <p:nvPr/>
        </p:nvSpPr>
        <p:spPr>
          <a:xfrm flipH="1">
            <a:off x="-5033520" y="1372680"/>
            <a:ext cx="453240" cy="63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39" name="CustomShape 46"/>
          <p:cNvSpPr/>
          <p:nvPr/>
        </p:nvSpPr>
        <p:spPr>
          <a:xfrm>
            <a:off x="-4114800" y="1464120"/>
            <a:ext cx="453240" cy="36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40" name="CustomShape 47"/>
          <p:cNvSpPr/>
          <p:nvPr/>
        </p:nvSpPr>
        <p:spPr>
          <a:xfrm flipH="1">
            <a:off x="-3843360" y="822960"/>
            <a:ext cx="1100160" cy="4572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platform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1" name="CustomShape 48"/>
          <p:cNvSpPr/>
          <p:nvPr/>
        </p:nvSpPr>
        <p:spPr>
          <a:xfrm flipH="1">
            <a:off x="-3258720" y="1566000"/>
            <a:ext cx="789480" cy="445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probe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2" name="CustomShape 49"/>
          <p:cNvSpPr/>
          <p:nvPr/>
        </p:nvSpPr>
        <p:spPr>
          <a:xfrm>
            <a:off x="11827440" y="2743200"/>
            <a:ext cx="1097280" cy="4572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Interrupt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3" name="CustomShape 50"/>
          <p:cNvSpPr/>
          <p:nvPr/>
        </p:nvSpPr>
        <p:spPr>
          <a:xfrm flipH="1">
            <a:off x="12101400" y="3291840"/>
            <a:ext cx="698040" cy="23659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context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4" name="CustomShape 51"/>
          <p:cNvSpPr/>
          <p:nvPr/>
        </p:nvSpPr>
        <p:spPr>
          <a:xfrm>
            <a:off x="14204880" y="2651760"/>
            <a:ext cx="1065600" cy="4572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Task 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5" name="CustomShape 52"/>
          <p:cNvSpPr/>
          <p:nvPr/>
        </p:nvSpPr>
        <p:spPr>
          <a:xfrm flipH="1">
            <a:off x="13930200" y="3120480"/>
            <a:ext cx="972360" cy="22744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context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6" name="CustomShape 53"/>
          <p:cNvSpPr/>
          <p:nvPr/>
        </p:nvSpPr>
        <p:spPr>
          <a:xfrm>
            <a:off x="15119280" y="2491200"/>
            <a:ext cx="1188720" cy="5263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Task  queue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7" name="CustomShape 54"/>
          <p:cNvSpPr/>
          <p:nvPr/>
        </p:nvSpPr>
        <p:spPr>
          <a:xfrm>
            <a:off x="15877440" y="2926080"/>
            <a:ext cx="1619280" cy="5486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Kernel process 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thread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8" name="CustomShape 55"/>
          <p:cNvSpPr/>
          <p:nvPr/>
        </p:nvSpPr>
        <p:spPr>
          <a:xfrm>
            <a:off x="14662080" y="274320"/>
            <a:ext cx="1280160" cy="5486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scheduler 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9" name="CustomShape 56"/>
          <p:cNvSpPr/>
          <p:nvPr/>
        </p:nvSpPr>
        <p:spPr>
          <a:xfrm>
            <a:off x="13075920" y="1551240"/>
            <a:ext cx="1316160" cy="3657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wait_queue 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0" name="CustomShape 57"/>
          <p:cNvSpPr/>
          <p:nvPr/>
        </p:nvSpPr>
        <p:spPr>
          <a:xfrm flipH="1" flipV="1">
            <a:off x="14019120" y="1916640"/>
            <a:ext cx="454320" cy="91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51" name="CustomShape 58"/>
          <p:cNvSpPr/>
          <p:nvPr/>
        </p:nvSpPr>
        <p:spPr>
          <a:xfrm flipH="1">
            <a:off x="14387760" y="822960"/>
            <a:ext cx="820080" cy="75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52" name="CustomShape 59"/>
          <p:cNvSpPr/>
          <p:nvPr/>
        </p:nvSpPr>
        <p:spPr>
          <a:xfrm>
            <a:off x="5486400" y="822960"/>
            <a:ext cx="1710720" cy="5486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Socket buffer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3" name="CustomShape 60"/>
          <p:cNvSpPr/>
          <p:nvPr/>
        </p:nvSpPr>
        <p:spPr>
          <a:xfrm>
            <a:off x="5852160" y="365760"/>
            <a:ext cx="1710720" cy="4572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socket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4" name="CustomShape 61"/>
          <p:cNvSpPr/>
          <p:nvPr/>
        </p:nvSpPr>
        <p:spPr>
          <a:xfrm flipH="1">
            <a:off x="2843280" y="6126480"/>
            <a:ext cx="1728720" cy="4572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dm9000_start_xmit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5" name="CustomShape 62"/>
          <p:cNvSpPr/>
          <p:nvPr/>
        </p:nvSpPr>
        <p:spPr>
          <a:xfrm flipH="1">
            <a:off x="6583680" y="-731520"/>
            <a:ext cx="640080" cy="1005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Open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Read/recv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Write/send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6" name="CustomShape 63"/>
          <p:cNvSpPr/>
          <p:nvPr/>
        </p:nvSpPr>
        <p:spPr>
          <a:xfrm flipH="1">
            <a:off x="-3292200" y="2468880"/>
            <a:ext cx="732600" cy="12801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Reg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Unreg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7" name="CustomShape 64"/>
          <p:cNvSpPr/>
          <p:nvPr/>
        </p:nvSpPr>
        <p:spPr>
          <a:xfrm>
            <a:off x="8049600" y="4794480"/>
            <a:ext cx="1643040" cy="509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NET_RX_SOFTIRQ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8" name="CustomShape 65"/>
          <p:cNvSpPr/>
          <p:nvPr/>
        </p:nvSpPr>
        <p:spPr>
          <a:xfrm>
            <a:off x="274680" y="172080"/>
            <a:ext cx="11637000" cy="4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Net 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CustomShape 1"/>
          <p:cNvSpPr/>
          <p:nvPr/>
        </p:nvSpPr>
        <p:spPr>
          <a:xfrm flipH="1">
            <a:off x="2466000" y="-91440"/>
            <a:ext cx="8739000" cy="454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Debug stub in the kernel compliant with gdbremote 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0" name="CustomShape 2"/>
          <p:cNvSpPr/>
          <p:nvPr/>
        </p:nvSpPr>
        <p:spPr>
          <a:xfrm flipH="1">
            <a:off x="453600" y="183240"/>
            <a:ext cx="1581480" cy="11088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KGDB and GDB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1" name="" descr=""/>
          <p:cNvPicPr/>
          <p:nvPr/>
        </p:nvPicPr>
        <p:blipFill>
          <a:blip r:embed="rId1"/>
          <a:stretch/>
        </p:blipFill>
        <p:spPr>
          <a:xfrm>
            <a:off x="2343600" y="2202480"/>
            <a:ext cx="8169480" cy="254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CustomShape 1"/>
          <p:cNvSpPr/>
          <p:nvPr/>
        </p:nvSpPr>
        <p:spPr>
          <a:xfrm flipH="1">
            <a:off x="2466000" y="-91440"/>
            <a:ext cx="8739000" cy="454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Debug stub in the kernel compliant with gdbremote 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3" name="CustomShape 2"/>
          <p:cNvSpPr/>
          <p:nvPr/>
        </p:nvSpPr>
        <p:spPr>
          <a:xfrm flipH="1">
            <a:off x="453600" y="822960"/>
            <a:ext cx="5758920" cy="7290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b. Qemu and gdbserver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4" name="" descr=""/>
          <p:cNvPicPr/>
          <p:nvPr/>
        </p:nvPicPr>
        <p:blipFill>
          <a:blip r:embed="rId1"/>
          <a:stretch/>
        </p:blipFill>
        <p:spPr>
          <a:xfrm>
            <a:off x="3896640" y="1963440"/>
            <a:ext cx="4550040" cy="292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3" dur="indefinite" restart="never" nodeType="tmRoot">
          <p:childTnLst>
            <p:seq>
              <p:cTn id="1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CustomShape 1"/>
          <p:cNvSpPr/>
          <p:nvPr/>
        </p:nvSpPr>
        <p:spPr>
          <a:xfrm flipH="1">
            <a:off x="2466000" y="-91440"/>
            <a:ext cx="8739000" cy="454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Debug stub in the kernel compliant with gdbremote 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6" name="CustomShape 2"/>
          <p:cNvSpPr/>
          <p:nvPr/>
        </p:nvSpPr>
        <p:spPr>
          <a:xfrm flipH="1">
            <a:off x="453600" y="183240"/>
            <a:ext cx="5210280" cy="1277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gdbremote compliant JTAG - e.g. OpenOCD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7" name="" descr=""/>
          <p:cNvPicPr/>
          <p:nvPr/>
        </p:nvPicPr>
        <p:blipFill>
          <a:blip r:embed="rId1"/>
          <a:stretch/>
        </p:blipFill>
        <p:spPr>
          <a:xfrm>
            <a:off x="657720" y="2261520"/>
            <a:ext cx="11226960" cy="313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5" dur="indefinite" restart="never" nodeType="tmRoot">
          <p:childTnLst>
            <p:seq>
              <p:cTn id="1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CustomShape 1"/>
          <p:cNvSpPr/>
          <p:nvPr/>
        </p:nvSpPr>
        <p:spPr>
          <a:xfrm flipH="1">
            <a:off x="673920" y="-2468880"/>
            <a:ext cx="8739000" cy="26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#define VERMAGIC_STRING                                               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29         UTS_RELEASE " "                                               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30         MODULE_VERMAGIC_SMP MODULE_VERMAGIC_PREEMPT                   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31         MODULE_VERMAGIC_MODULE_UNLOAD MODULE_VERMAGIC_MODVERSIONS     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32         MODULE_ARCH_VERMAGIC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9" name="CustomShape 2"/>
          <p:cNvSpPr/>
          <p:nvPr/>
        </p:nvSpPr>
        <p:spPr>
          <a:xfrm flipH="1">
            <a:off x="453600" y="822960"/>
            <a:ext cx="5758920" cy="7290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b. Qemu and gdbserver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0" name="" descr=""/>
          <p:cNvPicPr/>
          <p:nvPr/>
        </p:nvPicPr>
        <p:blipFill>
          <a:blip r:embed="rId1"/>
          <a:stretch/>
        </p:blipFill>
        <p:spPr>
          <a:xfrm>
            <a:off x="7060320" y="1739520"/>
            <a:ext cx="4550040" cy="2921400"/>
          </a:xfrm>
          <a:prstGeom prst="rect">
            <a:avLst/>
          </a:prstGeom>
          <a:ln>
            <a:noFill/>
          </a:ln>
        </p:spPr>
      </p:pic>
      <p:sp>
        <p:nvSpPr>
          <p:cNvPr id="1471" name="CustomShape 3"/>
          <p:cNvSpPr/>
          <p:nvPr/>
        </p:nvSpPr>
        <p:spPr>
          <a:xfrm flipH="1">
            <a:off x="216720" y="3840480"/>
            <a:ext cx="8739000" cy="6398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Insmod: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nvalid module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Dmesg | tail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rtutil3070ap:version magic '2.6.35.14-96.fc14.i686 SMP mod_unload 686 ' should be '2.6.35.6-45.fc14.i686 SMP mod_unload 686'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version magic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Module Makefile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/lib/modules/`uname -r`/build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Ls build(soft link)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#define VERMAGIC_STRING               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"2.6.35.6-45.fc14.i686" ""    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MODULE_VERMAGIC_SMP MODULE_VERMAGIC_PREEMPT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MODULE_VERMAGIC_MODULE_UNLOAD MODULE_VERMAGIC_MODVERSIONS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MODULE_ARCH_VERMAGIC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7" dur="indefinite" restart="never" nodeType="tmRoot">
          <p:childTnLst>
            <p:seq>
              <p:cTn id="1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43080" y="282960"/>
            <a:ext cx="1151820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Packet Encoding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391320" y="1707120"/>
            <a:ext cx="1362960" cy="426960"/>
          </a:xfrm>
          <a:prstGeom prst="rect">
            <a:avLst/>
          </a:prstGeom>
          <a:gradFill>
            <a:gsLst>
              <a:gs pos="0">
                <a:srgbClr val="a6c26f"/>
              </a:gs>
              <a:gs pos="100000">
                <a:srgbClr val="9cbf54"/>
              </a:gs>
            </a:gsLst>
            <a:lin ang="5400000"/>
          </a:gradFill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 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1759680" y="1707120"/>
            <a:ext cx="6187680" cy="426960"/>
          </a:xfrm>
          <a:prstGeom prst="rect">
            <a:avLst/>
          </a:prstGeom>
          <a:gradFill>
            <a:gsLst>
              <a:gs pos="0">
                <a:srgbClr val="a6c26f"/>
              </a:gs>
              <a:gs pos="100000">
                <a:srgbClr val="9cbf54"/>
              </a:gs>
            </a:gsLst>
            <a:lin ang="5400000"/>
          </a:gradFill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4"/>
          <p:cNvSpPr/>
          <p:nvPr/>
        </p:nvSpPr>
        <p:spPr>
          <a:xfrm>
            <a:off x="391320" y="2283120"/>
            <a:ext cx="1362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5"/>
          <p:cNvSpPr/>
          <p:nvPr/>
        </p:nvSpPr>
        <p:spPr>
          <a:xfrm>
            <a:off x="1759680" y="2283120"/>
            <a:ext cx="6187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6"/>
          <p:cNvSpPr/>
          <p:nvPr/>
        </p:nvSpPr>
        <p:spPr>
          <a:xfrm>
            <a:off x="831960" y="2391480"/>
            <a:ext cx="48276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 byte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7"/>
          <p:cNvSpPr/>
          <p:nvPr/>
        </p:nvSpPr>
        <p:spPr>
          <a:xfrm>
            <a:off x="5063400" y="2391480"/>
            <a:ext cx="117288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Variable length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8"/>
          <p:cNvSpPr/>
          <p:nvPr/>
        </p:nvSpPr>
        <p:spPr>
          <a:xfrm>
            <a:off x="236160" y="3228480"/>
            <a:ext cx="427284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Example: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SoftDevice API: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BLE_GapSetAddress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9"/>
          <p:cNvSpPr/>
          <p:nvPr/>
        </p:nvSpPr>
        <p:spPr>
          <a:xfrm>
            <a:off x="391320" y="3615480"/>
            <a:ext cx="922680" cy="42696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 Type: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0x00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10"/>
          <p:cNvSpPr/>
          <p:nvPr/>
        </p:nvSpPr>
        <p:spPr>
          <a:xfrm>
            <a:off x="1319040" y="3615480"/>
            <a:ext cx="6627960" cy="426960"/>
          </a:xfrm>
          <a:prstGeom prst="rect">
            <a:avLst/>
          </a:prstGeom>
          <a:gradFill>
            <a:gsLst>
              <a:gs pos="0">
                <a:srgbClr val="cadaae"/>
              </a:gs>
              <a:gs pos="100000">
                <a:srgbClr val="c0d3a1"/>
              </a:gs>
            </a:gsLst>
            <a:lin ang="5400000"/>
          </a:gradFill>
          <a:ln w="6480">
            <a:solidFill>
              <a:srgbClr val="9bbb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11"/>
          <p:cNvSpPr/>
          <p:nvPr/>
        </p:nvSpPr>
        <p:spPr>
          <a:xfrm>
            <a:off x="391320" y="4191480"/>
            <a:ext cx="92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12"/>
          <p:cNvSpPr/>
          <p:nvPr/>
        </p:nvSpPr>
        <p:spPr>
          <a:xfrm>
            <a:off x="1319040" y="4191480"/>
            <a:ext cx="6627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13"/>
          <p:cNvSpPr/>
          <p:nvPr/>
        </p:nvSpPr>
        <p:spPr>
          <a:xfrm>
            <a:off x="655920" y="4221360"/>
            <a:ext cx="340920" cy="14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 byte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14"/>
          <p:cNvSpPr/>
          <p:nvPr/>
        </p:nvSpPr>
        <p:spPr>
          <a:xfrm>
            <a:off x="4410720" y="4205520"/>
            <a:ext cx="439920" cy="14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10bytes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Line 15"/>
          <p:cNvSpPr/>
          <p:nvPr/>
        </p:nvSpPr>
        <p:spPr>
          <a:xfrm>
            <a:off x="1319040" y="4047480"/>
            <a:ext cx="360" cy="899640"/>
          </a:xfrm>
          <a:prstGeom prst="line">
            <a:avLst/>
          </a:prstGeom>
          <a:ln cap="rnd" w="6480">
            <a:solidFill>
              <a:srgbClr val="4f81bd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Line 16"/>
          <p:cNvSpPr/>
          <p:nvPr/>
        </p:nvSpPr>
        <p:spPr>
          <a:xfrm>
            <a:off x="7953840" y="4047480"/>
            <a:ext cx="360" cy="899640"/>
          </a:xfrm>
          <a:prstGeom prst="line">
            <a:avLst/>
          </a:prstGeom>
          <a:ln cap="rnd" w="6480">
            <a:solidFill>
              <a:srgbClr val="4f81bd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17"/>
          <p:cNvSpPr/>
          <p:nvPr/>
        </p:nvSpPr>
        <p:spPr>
          <a:xfrm>
            <a:off x="1319040" y="4543200"/>
            <a:ext cx="795240" cy="42696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Operation 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18"/>
          <p:cNvSpPr/>
          <p:nvPr/>
        </p:nvSpPr>
        <p:spPr>
          <a:xfrm>
            <a:off x="2119680" y="4550760"/>
            <a:ext cx="795240" cy="42696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Address cycle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19"/>
          <p:cNvSpPr/>
          <p:nvPr/>
        </p:nvSpPr>
        <p:spPr>
          <a:xfrm>
            <a:off x="2919960" y="4550760"/>
            <a:ext cx="795240" cy="42696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Field present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20"/>
          <p:cNvSpPr/>
          <p:nvPr/>
        </p:nvSpPr>
        <p:spPr>
          <a:xfrm>
            <a:off x="3720600" y="4547880"/>
            <a:ext cx="4226760" cy="426960"/>
          </a:xfrm>
          <a:prstGeom prst="rect">
            <a:avLst/>
          </a:prstGeom>
          <a:gradFill>
            <a:gsLst>
              <a:gs pos="0">
                <a:srgbClr val="cadaae"/>
              </a:gs>
              <a:gs pos="100000">
                <a:srgbClr val="c0d3a1"/>
              </a:gs>
            </a:gsLst>
            <a:lin ang="5400000"/>
          </a:gradFill>
          <a:ln w="6480">
            <a:solidFill>
              <a:srgbClr val="9bbb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Address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21"/>
          <p:cNvSpPr/>
          <p:nvPr/>
        </p:nvSpPr>
        <p:spPr>
          <a:xfrm>
            <a:off x="1319040" y="5038560"/>
            <a:ext cx="795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22"/>
          <p:cNvSpPr/>
          <p:nvPr/>
        </p:nvSpPr>
        <p:spPr>
          <a:xfrm>
            <a:off x="2119680" y="5038560"/>
            <a:ext cx="795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23"/>
          <p:cNvSpPr/>
          <p:nvPr/>
        </p:nvSpPr>
        <p:spPr>
          <a:xfrm>
            <a:off x="2919960" y="5038560"/>
            <a:ext cx="795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24"/>
          <p:cNvSpPr/>
          <p:nvPr/>
        </p:nvSpPr>
        <p:spPr>
          <a:xfrm>
            <a:off x="1546200" y="5058720"/>
            <a:ext cx="340920" cy="14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 byte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5"/>
          <p:cNvSpPr/>
          <p:nvPr/>
        </p:nvSpPr>
        <p:spPr>
          <a:xfrm>
            <a:off x="2346840" y="5049000"/>
            <a:ext cx="340920" cy="14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 byte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26"/>
          <p:cNvSpPr/>
          <p:nvPr/>
        </p:nvSpPr>
        <p:spPr>
          <a:xfrm>
            <a:off x="3147120" y="5049000"/>
            <a:ext cx="340920" cy="14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 byte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Line 27"/>
          <p:cNvSpPr/>
          <p:nvPr/>
        </p:nvSpPr>
        <p:spPr>
          <a:xfrm flipH="1">
            <a:off x="3720240" y="4979160"/>
            <a:ext cx="1800" cy="703080"/>
          </a:xfrm>
          <a:prstGeom prst="line">
            <a:avLst/>
          </a:prstGeom>
          <a:ln cap="rnd" w="6480">
            <a:solidFill>
              <a:srgbClr val="4f81bd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Line 28"/>
          <p:cNvSpPr/>
          <p:nvPr/>
        </p:nvSpPr>
        <p:spPr>
          <a:xfrm>
            <a:off x="7956360" y="4980960"/>
            <a:ext cx="4320" cy="701280"/>
          </a:xfrm>
          <a:prstGeom prst="line">
            <a:avLst/>
          </a:prstGeom>
          <a:ln cap="rnd" w="6480">
            <a:solidFill>
              <a:srgbClr val="4f81bd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29"/>
          <p:cNvSpPr/>
          <p:nvPr/>
        </p:nvSpPr>
        <p:spPr>
          <a:xfrm>
            <a:off x="3720600" y="5250960"/>
            <a:ext cx="795240" cy="42696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30"/>
          <p:cNvSpPr/>
          <p:nvPr/>
        </p:nvSpPr>
        <p:spPr>
          <a:xfrm>
            <a:off x="4524840" y="5250240"/>
            <a:ext cx="3430800" cy="42696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Address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31"/>
          <p:cNvSpPr/>
          <p:nvPr/>
        </p:nvSpPr>
        <p:spPr>
          <a:xfrm>
            <a:off x="3720600" y="5740200"/>
            <a:ext cx="795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32"/>
          <p:cNvSpPr/>
          <p:nvPr/>
        </p:nvSpPr>
        <p:spPr>
          <a:xfrm>
            <a:off x="3947760" y="5760360"/>
            <a:ext cx="340920" cy="14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 byte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33"/>
          <p:cNvSpPr/>
          <p:nvPr/>
        </p:nvSpPr>
        <p:spPr>
          <a:xfrm>
            <a:off x="4520880" y="5740200"/>
            <a:ext cx="3434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34"/>
          <p:cNvSpPr/>
          <p:nvPr/>
        </p:nvSpPr>
        <p:spPr>
          <a:xfrm>
            <a:off x="5994360" y="5760360"/>
            <a:ext cx="487800" cy="14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6 bytes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35"/>
          <p:cNvSpPr/>
          <p:nvPr/>
        </p:nvSpPr>
        <p:spPr>
          <a:xfrm>
            <a:off x="3732480" y="5043960"/>
            <a:ext cx="4201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36"/>
          <p:cNvSpPr/>
          <p:nvPr/>
        </p:nvSpPr>
        <p:spPr>
          <a:xfrm>
            <a:off x="5589000" y="5043960"/>
            <a:ext cx="487800" cy="14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7 bytes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37"/>
          <p:cNvSpPr/>
          <p:nvPr/>
        </p:nvSpPr>
        <p:spPr>
          <a:xfrm>
            <a:off x="1892520" y="2283120"/>
            <a:ext cx="2958480" cy="940320"/>
          </a:xfrm>
          <a:prstGeom prst="wedgeRoundRectCallout">
            <a:avLst>
              <a:gd name="adj1" fmla="val -87584"/>
              <a:gd name="adj2" fmla="val -76590"/>
              <a:gd name="adj3" fmla="val 16667"/>
            </a:avLst>
          </a:prstGeom>
          <a:noFill/>
          <a:ln w="12600">
            <a:solidFill>
              <a:srgbClr val="8064a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0x00: Command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0x01: Command Response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0x02: DTM Command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0x03: DTM Command Response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38"/>
          <p:cNvSpPr/>
          <p:nvPr/>
        </p:nvSpPr>
        <p:spPr>
          <a:xfrm>
            <a:off x="8585280" y="1587600"/>
            <a:ext cx="2928600" cy="4244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Vender Provided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Codec packet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" descr=""/>
          <p:cNvPicPr/>
          <p:nvPr/>
        </p:nvPicPr>
        <p:blipFill>
          <a:blip r:embed="rId1"/>
          <a:stretch/>
        </p:blipFill>
        <p:spPr>
          <a:xfrm>
            <a:off x="28440" y="84960"/>
            <a:ext cx="12197160" cy="6707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9" dur="indefinite" restart="never" nodeType="tmRoot">
          <p:childTnLst>
            <p:seq>
              <p:cTn id="1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CustomShape 1"/>
          <p:cNvSpPr/>
          <p:nvPr/>
        </p:nvSpPr>
        <p:spPr>
          <a:xfrm flipH="1">
            <a:off x="10340640" y="1645920"/>
            <a:ext cx="1831680" cy="7315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Layers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Don’t call me, I call you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4" name="CustomShape 2"/>
          <p:cNvSpPr/>
          <p:nvPr/>
        </p:nvSpPr>
        <p:spPr>
          <a:xfrm flipH="1">
            <a:off x="10432800" y="5120640"/>
            <a:ext cx="1188720" cy="4572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kernel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5" name="CustomShape 3"/>
          <p:cNvSpPr/>
          <p:nvPr/>
        </p:nvSpPr>
        <p:spPr>
          <a:xfrm flipH="1">
            <a:off x="10346400" y="4618080"/>
            <a:ext cx="1097280" cy="319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sk_buff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6" name="CustomShape 4"/>
          <p:cNvSpPr/>
          <p:nvPr/>
        </p:nvSpPr>
        <p:spPr>
          <a:xfrm flipH="1">
            <a:off x="10341360" y="3749040"/>
            <a:ext cx="1005840" cy="365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7" name="CustomShape 5"/>
          <p:cNvSpPr/>
          <p:nvPr/>
        </p:nvSpPr>
        <p:spPr>
          <a:xfrm flipH="1">
            <a:off x="10432800" y="4206240"/>
            <a:ext cx="914400" cy="3513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Sys call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8" name="CustomShape 6"/>
          <p:cNvSpPr/>
          <p:nvPr/>
        </p:nvSpPr>
        <p:spPr>
          <a:xfrm>
            <a:off x="7382160" y="640080"/>
            <a:ext cx="1097280" cy="4564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9" name="CustomShape 7"/>
          <p:cNvSpPr/>
          <p:nvPr/>
        </p:nvSpPr>
        <p:spPr>
          <a:xfrm>
            <a:off x="10346400" y="3020760"/>
            <a:ext cx="1366560" cy="28314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80" name="CustomShape 8"/>
          <p:cNvSpPr/>
          <p:nvPr/>
        </p:nvSpPr>
        <p:spPr>
          <a:xfrm>
            <a:off x="362880" y="2560320"/>
            <a:ext cx="822960" cy="3657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1" name="CustomShape 9"/>
          <p:cNvSpPr/>
          <p:nvPr/>
        </p:nvSpPr>
        <p:spPr>
          <a:xfrm>
            <a:off x="1188720" y="2377440"/>
            <a:ext cx="914400" cy="228528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82" name="CustomShape 10"/>
          <p:cNvSpPr/>
          <p:nvPr/>
        </p:nvSpPr>
        <p:spPr>
          <a:xfrm>
            <a:off x="457200" y="3021480"/>
            <a:ext cx="91152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83" name="CustomShape 11"/>
          <p:cNvSpPr/>
          <p:nvPr/>
        </p:nvSpPr>
        <p:spPr>
          <a:xfrm flipH="1">
            <a:off x="1355760" y="3021480"/>
            <a:ext cx="747000" cy="910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&amp;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|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^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4" name="Line 12"/>
          <p:cNvSpPr/>
          <p:nvPr/>
        </p:nvSpPr>
        <p:spPr>
          <a:xfrm>
            <a:off x="4854960" y="1005840"/>
            <a:ext cx="0" cy="52120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85" name="CustomShape 13"/>
          <p:cNvSpPr/>
          <p:nvPr/>
        </p:nvSpPr>
        <p:spPr>
          <a:xfrm>
            <a:off x="2419200" y="2194560"/>
            <a:ext cx="799200" cy="640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6" name="CustomShape 14"/>
          <p:cNvSpPr/>
          <p:nvPr/>
        </p:nvSpPr>
        <p:spPr>
          <a:xfrm>
            <a:off x="3650760" y="1215000"/>
            <a:ext cx="963000" cy="353988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87" name="CustomShape 15"/>
          <p:cNvSpPr/>
          <p:nvPr/>
        </p:nvSpPr>
        <p:spPr>
          <a:xfrm>
            <a:off x="3174480" y="2560320"/>
            <a:ext cx="91152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88" name="CustomShape 16"/>
          <p:cNvSpPr/>
          <p:nvPr/>
        </p:nvSpPr>
        <p:spPr>
          <a:xfrm flipH="1">
            <a:off x="3699360" y="1737360"/>
            <a:ext cx="914400" cy="731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+-*/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Algorithm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9" name="CustomShape 17"/>
          <p:cNvSpPr/>
          <p:nvPr/>
        </p:nvSpPr>
        <p:spPr>
          <a:xfrm>
            <a:off x="5004720" y="1945800"/>
            <a:ext cx="1097280" cy="4316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OP+data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0" name="CustomShape 18"/>
          <p:cNvSpPr/>
          <p:nvPr/>
        </p:nvSpPr>
        <p:spPr>
          <a:xfrm>
            <a:off x="6128640" y="1561680"/>
            <a:ext cx="1188000" cy="210312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91" name="CustomShape 19"/>
          <p:cNvSpPr/>
          <p:nvPr/>
        </p:nvSpPr>
        <p:spPr>
          <a:xfrm>
            <a:off x="5211000" y="2684520"/>
            <a:ext cx="91152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92" name="CustomShape 20"/>
          <p:cNvSpPr/>
          <p:nvPr/>
        </p:nvSpPr>
        <p:spPr>
          <a:xfrm flipH="1">
            <a:off x="6305040" y="2293200"/>
            <a:ext cx="828360" cy="5230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ALU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3" name="CustomShape 21"/>
          <p:cNvSpPr/>
          <p:nvPr/>
        </p:nvSpPr>
        <p:spPr>
          <a:xfrm flipH="1">
            <a:off x="5091120" y="3543120"/>
            <a:ext cx="814320" cy="365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PUSH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4" name="CustomShape 22"/>
          <p:cNvSpPr/>
          <p:nvPr/>
        </p:nvSpPr>
        <p:spPr>
          <a:xfrm>
            <a:off x="7511040" y="1097280"/>
            <a:ext cx="730800" cy="420552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RAM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data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5" name="CustomShape 23"/>
          <p:cNvSpPr/>
          <p:nvPr/>
        </p:nvSpPr>
        <p:spPr>
          <a:xfrm flipH="1">
            <a:off x="5091120" y="3954960"/>
            <a:ext cx="814320" cy="228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POP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6" name="CustomShape 24"/>
          <p:cNvSpPr/>
          <p:nvPr/>
        </p:nvSpPr>
        <p:spPr>
          <a:xfrm flipH="1">
            <a:off x="5091120" y="4229280"/>
            <a:ext cx="814320" cy="228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CALL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7" name="CustomShape 25"/>
          <p:cNvSpPr/>
          <p:nvPr/>
        </p:nvSpPr>
        <p:spPr>
          <a:xfrm flipH="1">
            <a:off x="5082480" y="4457520"/>
            <a:ext cx="822960" cy="4572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8" name="CustomShape 26"/>
          <p:cNvSpPr/>
          <p:nvPr/>
        </p:nvSpPr>
        <p:spPr>
          <a:xfrm flipH="1">
            <a:off x="5082480" y="4960800"/>
            <a:ext cx="822960" cy="4111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reti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9" name="CustomShape 27"/>
          <p:cNvSpPr/>
          <p:nvPr/>
        </p:nvSpPr>
        <p:spPr>
          <a:xfrm flipH="1">
            <a:off x="5064480" y="3176280"/>
            <a:ext cx="932040" cy="36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jump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0" name="CustomShape 28"/>
          <p:cNvSpPr/>
          <p:nvPr/>
        </p:nvSpPr>
        <p:spPr>
          <a:xfrm>
            <a:off x="6310800" y="3481920"/>
            <a:ext cx="731520" cy="2743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1" name="CustomShape 29"/>
          <p:cNvSpPr/>
          <p:nvPr/>
        </p:nvSpPr>
        <p:spPr>
          <a:xfrm>
            <a:off x="6314040" y="3756960"/>
            <a:ext cx="728280" cy="365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2" name="CustomShape 30"/>
          <p:cNvSpPr/>
          <p:nvPr/>
        </p:nvSpPr>
        <p:spPr>
          <a:xfrm flipH="1">
            <a:off x="2236320" y="3213000"/>
            <a:ext cx="640080" cy="7189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 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Sub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MULti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3" name="CustomShape 31"/>
          <p:cNvSpPr/>
          <p:nvPr/>
        </p:nvSpPr>
        <p:spPr>
          <a:xfrm>
            <a:off x="2257920" y="1280160"/>
            <a:ext cx="1075680" cy="3657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OP+data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4" name="CustomShape 32"/>
          <p:cNvSpPr/>
          <p:nvPr/>
        </p:nvSpPr>
        <p:spPr>
          <a:xfrm flipH="1">
            <a:off x="5919120" y="91440"/>
            <a:ext cx="1463040" cy="6400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Instructions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Process steps capslate: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functions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5" name="CustomShape 33"/>
          <p:cNvSpPr/>
          <p:nvPr/>
        </p:nvSpPr>
        <p:spPr>
          <a:xfrm>
            <a:off x="8850240" y="1653840"/>
            <a:ext cx="1463040" cy="640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Objects/ struct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data+functions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6" name="CustomShape 34"/>
          <p:cNvSpPr/>
          <p:nvPr/>
        </p:nvSpPr>
        <p:spPr>
          <a:xfrm>
            <a:off x="9950400" y="2290680"/>
            <a:ext cx="88560" cy="91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07" name="CustomShape 35"/>
          <p:cNvSpPr/>
          <p:nvPr/>
        </p:nvSpPr>
        <p:spPr>
          <a:xfrm>
            <a:off x="8484480" y="2934000"/>
            <a:ext cx="1465920" cy="4572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schudler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8" name="CustomShape 36"/>
          <p:cNvSpPr/>
          <p:nvPr/>
        </p:nvSpPr>
        <p:spPr>
          <a:xfrm>
            <a:off x="8944560" y="3299760"/>
            <a:ext cx="1296720" cy="5486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Task 0, init , kthreadd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9" name="CustomShape 37"/>
          <p:cNvSpPr/>
          <p:nvPr/>
        </p:nvSpPr>
        <p:spPr>
          <a:xfrm>
            <a:off x="10789920" y="3020760"/>
            <a:ext cx="1005840" cy="4572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GDB, ld, make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0" name="CustomShape 38"/>
          <p:cNvSpPr/>
          <p:nvPr/>
        </p:nvSpPr>
        <p:spPr>
          <a:xfrm>
            <a:off x="11072880" y="3200400"/>
            <a:ext cx="822960" cy="5486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Vim, git ppt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1" name="Line 39"/>
          <p:cNvSpPr/>
          <p:nvPr/>
        </p:nvSpPr>
        <p:spPr>
          <a:xfrm>
            <a:off x="12252960" y="91440"/>
            <a:ext cx="360" cy="685800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2" name="CustomShape 40"/>
          <p:cNvSpPr/>
          <p:nvPr/>
        </p:nvSpPr>
        <p:spPr>
          <a:xfrm>
            <a:off x="6314040" y="4122000"/>
            <a:ext cx="731520" cy="2743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Eax ebx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3" name="CustomShape 41"/>
          <p:cNvSpPr/>
          <p:nvPr/>
        </p:nvSpPr>
        <p:spPr>
          <a:xfrm flipH="1">
            <a:off x="8755920" y="4122720"/>
            <a:ext cx="936720" cy="449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Context switch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4" name="CustomShape 42"/>
          <p:cNvSpPr/>
          <p:nvPr/>
        </p:nvSpPr>
        <p:spPr>
          <a:xfrm flipH="1">
            <a:off x="8759520" y="4946400"/>
            <a:ext cx="1116000" cy="357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Interrupt context switch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5" name="CustomShape 43"/>
          <p:cNvSpPr/>
          <p:nvPr/>
        </p:nvSpPr>
        <p:spPr>
          <a:xfrm flipH="1">
            <a:off x="6139440" y="5029200"/>
            <a:ext cx="1450080" cy="730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Von neamman machine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instructions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6" name="CustomShape 44"/>
          <p:cNvSpPr/>
          <p:nvPr/>
        </p:nvSpPr>
        <p:spPr>
          <a:xfrm flipH="1">
            <a:off x="6583680" y="5761440"/>
            <a:ext cx="1463040" cy="5479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Functional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programming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7" name="Line 45"/>
          <p:cNvSpPr/>
          <p:nvPr/>
        </p:nvSpPr>
        <p:spPr>
          <a:xfrm>
            <a:off x="2216880" y="1188720"/>
            <a:ext cx="0" cy="52120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Line 46"/>
          <p:cNvSpPr/>
          <p:nvPr/>
        </p:nvSpPr>
        <p:spPr>
          <a:xfrm>
            <a:off x="8678160" y="1299240"/>
            <a:ext cx="0" cy="52120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CustomShape 47"/>
          <p:cNvSpPr/>
          <p:nvPr/>
        </p:nvSpPr>
        <p:spPr>
          <a:xfrm>
            <a:off x="274680" y="170640"/>
            <a:ext cx="11637000" cy="4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Computer </a:t>
            </a: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whole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1" dur="indefinite" restart="never" nodeType="tmRoot">
          <p:childTnLst>
            <p:seq>
              <p:cTn id="1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CustomShape 1"/>
          <p:cNvSpPr/>
          <p:nvPr/>
        </p:nvSpPr>
        <p:spPr>
          <a:xfrm>
            <a:off x="6586200" y="1280160"/>
            <a:ext cx="1551960" cy="8229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Status reg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1" name="Line 2"/>
          <p:cNvSpPr/>
          <p:nvPr/>
        </p:nvSpPr>
        <p:spPr>
          <a:xfrm>
            <a:off x="8938800" y="1041840"/>
            <a:ext cx="0" cy="52120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2" name="CustomShape 3"/>
          <p:cNvSpPr/>
          <p:nvPr/>
        </p:nvSpPr>
        <p:spPr>
          <a:xfrm>
            <a:off x="2926080" y="2814480"/>
            <a:ext cx="1006200" cy="3859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OP+data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3" name="CustomShape 4"/>
          <p:cNvSpPr/>
          <p:nvPr/>
        </p:nvSpPr>
        <p:spPr>
          <a:xfrm>
            <a:off x="4846320" y="2011680"/>
            <a:ext cx="1828800" cy="228528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4" name="CustomShape 5"/>
          <p:cNvSpPr/>
          <p:nvPr/>
        </p:nvSpPr>
        <p:spPr>
          <a:xfrm>
            <a:off x="3932280" y="3014280"/>
            <a:ext cx="91152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25" name="CustomShape 6"/>
          <p:cNvSpPr/>
          <p:nvPr/>
        </p:nvSpPr>
        <p:spPr>
          <a:xfrm flipH="1">
            <a:off x="5013360" y="2381400"/>
            <a:ext cx="1112760" cy="7275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ALU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6" name="CustomShape 7"/>
          <p:cNvSpPr/>
          <p:nvPr/>
        </p:nvSpPr>
        <p:spPr>
          <a:xfrm>
            <a:off x="9052560" y="1646640"/>
            <a:ext cx="639360" cy="420552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RAM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data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7" name="CustomShape 8"/>
          <p:cNvSpPr/>
          <p:nvPr/>
        </p:nvSpPr>
        <p:spPr>
          <a:xfrm flipH="1">
            <a:off x="3108960" y="4133520"/>
            <a:ext cx="1095840" cy="1370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Jump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PUSH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POP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CALL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RETI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8" name="CustomShape 9"/>
          <p:cNvSpPr/>
          <p:nvPr/>
        </p:nvSpPr>
        <p:spPr>
          <a:xfrm>
            <a:off x="5212080" y="4023360"/>
            <a:ext cx="822960" cy="2037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9" name="CustomShape 10"/>
          <p:cNvSpPr/>
          <p:nvPr/>
        </p:nvSpPr>
        <p:spPr>
          <a:xfrm>
            <a:off x="5215320" y="4206240"/>
            <a:ext cx="914400" cy="2016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0" name="CustomShape 11"/>
          <p:cNvSpPr/>
          <p:nvPr/>
        </p:nvSpPr>
        <p:spPr>
          <a:xfrm flipH="1">
            <a:off x="6858720" y="3402000"/>
            <a:ext cx="913680" cy="712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Routine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do_irq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1" name="CustomShape 12"/>
          <p:cNvSpPr/>
          <p:nvPr/>
        </p:nvSpPr>
        <p:spPr>
          <a:xfrm>
            <a:off x="5215320" y="4389120"/>
            <a:ext cx="911160" cy="293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Eax ebx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2" name="CustomShape 13"/>
          <p:cNvSpPr/>
          <p:nvPr/>
        </p:nvSpPr>
        <p:spPr>
          <a:xfrm>
            <a:off x="2926080" y="1188720"/>
            <a:ext cx="1188720" cy="8222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Synchron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exception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3" name="CustomShape 14"/>
          <p:cNvSpPr/>
          <p:nvPr/>
        </p:nvSpPr>
        <p:spPr>
          <a:xfrm>
            <a:off x="10515600" y="1188720"/>
            <a:ext cx="1188720" cy="8222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Async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Interrupt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hardware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4" name="CustomShape 15"/>
          <p:cNvSpPr/>
          <p:nvPr/>
        </p:nvSpPr>
        <p:spPr>
          <a:xfrm>
            <a:off x="4062960" y="1551600"/>
            <a:ext cx="2468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35" name="CustomShape 16"/>
          <p:cNvSpPr/>
          <p:nvPr/>
        </p:nvSpPr>
        <p:spPr>
          <a:xfrm flipH="1">
            <a:off x="7956000" y="1495440"/>
            <a:ext cx="2651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36" name="CustomShape 17"/>
          <p:cNvSpPr/>
          <p:nvPr/>
        </p:nvSpPr>
        <p:spPr>
          <a:xfrm flipH="1">
            <a:off x="8777880" y="1094400"/>
            <a:ext cx="1180080" cy="411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request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7" name="CustomShape 18"/>
          <p:cNvSpPr/>
          <p:nvPr/>
        </p:nvSpPr>
        <p:spPr>
          <a:xfrm flipH="1">
            <a:off x="6843600" y="4408560"/>
            <a:ext cx="837000" cy="620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Top half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8" name="CustomShape 19"/>
          <p:cNvSpPr/>
          <p:nvPr/>
        </p:nvSpPr>
        <p:spPr>
          <a:xfrm flipH="1">
            <a:off x="6766560" y="5212080"/>
            <a:ext cx="1097280" cy="4759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Botton half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9" name="CustomShape 20"/>
          <p:cNvSpPr/>
          <p:nvPr/>
        </p:nvSpPr>
        <p:spPr>
          <a:xfrm flipH="1">
            <a:off x="7955280" y="5212080"/>
            <a:ext cx="914400" cy="5486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queue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kthread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0" name="CustomShape 21"/>
          <p:cNvSpPr/>
          <p:nvPr/>
        </p:nvSpPr>
        <p:spPr>
          <a:xfrm flipH="1">
            <a:off x="5944320" y="5303520"/>
            <a:ext cx="822240" cy="3657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Tasklet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1" name="CustomShape 22"/>
          <p:cNvSpPr/>
          <p:nvPr/>
        </p:nvSpPr>
        <p:spPr>
          <a:xfrm>
            <a:off x="6675120" y="3108600"/>
            <a:ext cx="2011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42" name="CustomShape 23"/>
          <p:cNvSpPr/>
          <p:nvPr/>
        </p:nvSpPr>
        <p:spPr>
          <a:xfrm>
            <a:off x="274680" y="169200"/>
            <a:ext cx="11637000" cy="4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interrupt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3" dur="indefinite" restart="never" nodeType="tmRoot">
          <p:childTnLst>
            <p:seq>
              <p:cTn id="1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CustomShape 1"/>
          <p:cNvSpPr/>
          <p:nvPr/>
        </p:nvSpPr>
        <p:spPr>
          <a:xfrm>
            <a:off x="6586200" y="1280160"/>
            <a:ext cx="1551960" cy="8229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Status reg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4" name="Line 2"/>
          <p:cNvSpPr/>
          <p:nvPr/>
        </p:nvSpPr>
        <p:spPr>
          <a:xfrm>
            <a:off x="8938800" y="1041840"/>
            <a:ext cx="0" cy="52120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45" name="CustomShape 3"/>
          <p:cNvSpPr/>
          <p:nvPr/>
        </p:nvSpPr>
        <p:spPr>
          <a:xfrm>
            <a:off x="2926080" y="2814480"/>
            <a:ext cx="1006200" cy="3859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OP+data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6" name="CustomShape 4"/>
          <p:cNvSpPr/>
          <p:nvPr/>
        </p:nvSpPr>
        <p:spPr>
          <a:xfrm>
            <a:off x="4846320" y="2011680"/>
            <a:ext cx="1828800" cy="228528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47" name="CustomShape 5"/>
          <p:cNvSpPr/>
          <p:nvPr/>
        </p:nvSpPr>
        <p:spPr>
          <a:xfrm>
            <a:off x="3932280" y="3014280"/>
            <a:ext cx="91152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48" name="CustomShape 6"/>
          <p:cNvSpPr/>
          <p:nvPr/>
        </p:nvSpPr>
        <p:spPr>
          <a:xfrm flipH="1">
            <a:off x="5013360" y="2381400"/>
            <a:ext cx="1112760" cy="7275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ALU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9" name="CustomShape 7"/>
          <p:cNvSpPr/>
          <p:nvPr/>
        </p:nvSpPr>
        <p:spPr>
          <a:xfrm>
            <a:off x="9052560" y="1646640"/>
            <a:ext cx="639360" cy="420552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RAM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data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0" name="CustomShape 8"/>
          <p:cNvSpPr/>
          <p:nvPr/>
        </p:nvSpPr>
        <p:spPr>
          <a:xfrm flipH="1">
            <a:off x="3108960" y="4133520"/>
            <a:ext cx="1095840" cy="1370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Jump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PUSH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POP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CALL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RETI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1" name="CustomShape 9"/>
          <p:cNvSpPr/>
          <p:nvPr/>
        </p:nvSpPr>
        <p:spPr>
          <a:xfrm>
            <a:off x="5212080" y="4023360"/>
            <a:ext cx="822960" cy="2037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2" name="CustomShape 10"/>
          <p:cNvSpPr/>
          <p:nvPr/>
        </p:nvSpPr>
        <p:spPr>
          <a:xfrm>
            <a:off x="5215320" y="4206240"/>
            <a:ext cx="914400" cy="2016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3" name="CustomShape 11"/>
          <p:cNvSpPr/>
          <p:nvPr/>
        </p:nvSpPr>
        <p:spPr>
          <a:xfrm flipH="1">
            <a:off x="6858720" y="3402000"/>
            <a:ext cx="913680" cy="712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Routine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do_irq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4" name="CustomShape 12"/>
          <p:cNvSpPr/>
          <p:nvPr/>
        </p:nvSpPr>
        <p:spPr>
          <a:xfrm>
            <a:off x="5215320" y="4389120"/>
            <a:ext cx="911160" cy="293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Eax ebx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5" name="CustomShape 13"/>
          <p:cNvSpPr/>
          <p:nvPr/>
        </p:nvSpPr>
        <p:spPr>
          <a:xfrm>
            <a:off x="2926080" y="1188720"/>
            <a:ext cx="1188720" cy="8222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Synchron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exceptions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6" name="CustomShape 14"/>
          <p:cNvSpPr/>
          <p:nvPr/>
        </p:nvSpPr>
        <p:spPr>
          <a:xfrm>
            <a:off x="10515600" y="1188720"/>
            <a:ext cx="1188720" cy="8222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Async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Interrupt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hardware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7" name="CustomShape 15"/>
          <p:cNvSpPr/>
          <p:nvPr/>
        </p:nvSpPr>
        <p:spPr>
          <a:xfrm>
            <a:off x="4062960" y="1551600"/>
            <a:ext cx="2468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58" name="CustomShape 16"/>
          <p:cNvSpPr/>
          <p:nvPr/>
        </p:nvSpPr>
        <p:spPr>
          <a:xfrm flipH="1">
            <a:off x="7956000" y="1495440"/>
            <a:ext cx="2651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59" name="CustomShape 17"/>
          <p:cNvSpPr/>
          <p:nvPr/>
        </p:nvSpPr>
        <p:spPr>
          <a:xfrm flipH="1">
            <a:off x="8777880" y="1094400"/>
            <a:ext cx="1180080" cy="411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request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0" name="CustomShape 18"/>
          <p:cNvSpPr/>
          <p:nvPr/>
        </p:nvSpPr>
        <p:spPr>
          <a:xfrm flipH="1">
            <a:off x="6843600" y="4408560"/>
            <a:ext cx="837000" cy="620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Top half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1" name="CustomShape 19"/>
          <p:cNvSpPr/>
          <p:nvPr/>
        </p:nvSpPr>
        <p:spPr>
          <a:xfrm flipH="1">
            <a:off x="6766560" y="5212080"/>
            <a:ext cx="1097280" cy="4759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Botton half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2" name="CustomShape 20"/>
          <p:cNvSpPr/>
          <p:nvPr/>
        </p:nvSpPr>
        <p:spPr>
          <a:xfrm flipH="1">
            <a:off x="7955280" y="5212080"/>
            <a:ext cx="914400" cy="5486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queue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kthread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3" name="CustomShape 21"/>
          <p:cNvSpPr/>
          <p:nvPr/>
        </p:nvSpPr>
        <p:spPr>
          <a:xfrm flipH="1">
            <a:off x="5944320" y="5303520"/>
            <a:ext cx="822240" cy="3657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Tasklet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4" name="CustomShape 22"/>
          <p:cNvSpPr/>
          <p:nvPr/>
        </p:nvSpPr>
        <p:spPr>
          <a:xfrm>
            <a:off x="6675120" y="3108600"/>
            <a:ext cx="2011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65" name="CustomShape 23"/>
          <p:cNvSpPr/>
          <p:nvPr/>
        </p:nvSpPr>
        <p:spPr>
          <a:xfrm>
            <a:off x="274680" y="169200"/>
            <a:ext cx="11637000" cy="4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Mak</a:t>
            </a: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 </a:t>
            </a: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vml</a:t>
            </a: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inu</a:t>
            </a: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5" dur="indefinite" restart="never" nodeType="tmRoot">
          <p:childTnLst>
            <p:seq>
              <p:cTn id="1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Line 1"/>
          <p:cNvSpPr/>
          <p:nvPr/>
        </p:nvSpPr>
        <p:spPr>
          <a:xfrm>
            <a:off x="8740800" y="1005840"/>
            <a:ext cx="360" cy="53038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67" name="CustomShape 2"/>
          <p:cNvSpPr/>
          <p:nvPr/>
        </p:nvSpPr>
        <p:spPr>
          <a:xfrm>
            <a:off x="3291840" y="2037600"/>
            <a:ext cx="769320" cy="522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env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8" name="CustomShape 3"/>
          <p:cNvSpPr/>
          <p:nvPr/>
        </p:nvSpPr>
        <p:spPr>
          <a:xfrm>
            <a:off x="4714920" y="1881360"/>
            <a:ext cx="1777320" cy="228528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69" name="CustomShape 4"/>
          <p:cNvSpPr/>
          <p:nvPr/>
        </p:nvSpPr>
        <p:spPr>
          <a:xfrm>
            <a:off x="3711240" y="3161520"/>
            <a:ext cx="91152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70" name="CustomShape 5"/>
          <p:cNvSpPr/>
          <p:nvPr/>
        </p:nvSpPr>
        <p:spPr>
          <a:xfrm flipH="1">
            <a:off x="5196240" y="2773800"/>
            <a:ext cx="655560" cy="3618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ALU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1" name="CustomShape 6"/>
          <p:cNvSpPr/>
          <p:nvPr/>
        </p:nvSpPr>
        <p:spPr>
          <a:xfrm flipH="1">
            <a:off x="457200" y="3337920"/>
            <a:ext cx="914400" cy="685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Ethernet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Nfs tftp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2" name="CustomShape 7"/>
          <p:cNvSpPr/>
          <p:nvPr/>
        </p:nvSpPr>
        <p:spPr>
          <a:xfrm>
            <a:off x="5215320" y="3867120"/>
            <a:ext cx="728280" cy="3657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3" name="CustomShape 8"/>
          <p:cNvSpPr/>
          <p:nvPr/>
        </p:nvSpPr>
        <p:spPr>
          <a:xfrm>
            <a:off x="5212080" y="4252320"/>
            <a:ext cx="731520" cy="3657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4" name="CustomShape 9"/>
          <p:cNvSpPr/>
          <p:nvPr/>
        </p:nvSpPr>
        <p:spPr>
          <a:xfrm>
            <a:off x="5215320" y="4657680"/>
            <a:ext cx="728280" cy="365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Eax ebx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5" name="CustomShape 10"/>
          <p:cNvSpPr/>
          <p:nvPr/>
        </p:nvSpPr>
        <p:spPr>
          <a:xfrm>
            <a:off x="4206240" y="1188360"/>
            <a:ext cx="2468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76" name="CustomShape 11"/>
          <p:cNvSpPr/>
          <p:nvPr/>
        </p:nvSpPr>
        <p:spPr>
          <a:xfrm flipH="1">
            <a:off x="7917120" y="2834640"/>
            <a:ext cx="861120" cy="411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mmu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7" name="CustomShape 12"/>
          <p:cNvSpPr/>
          <p:nvPr/>
        </p:nvSpPr>
        <p:spPr>
          <a:xfrm flipH="1">
            <a:off x="4899600" y="1261800"/>
            <a:ext cx="1044000" cy="6854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bootcmd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8" name="CustomShape 13"/>
          <p:cNvSpPr/>
          <p:nvPr/>
        </p:nvSpPr>
        <p:spPr>
          <a:xfrm>
            <a:off x="2743200" y="2860560"/>
            <a:ext cx="1041120" cy="522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vmlinux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9" name="CustomShape 14"/>
          <p:cNvSpPr/>
          <p:nvPr/>
        </p:nvSpPr>
        <p:spPr>
          <a:xfrm flipH="1">
            <a:off x="1424880" y="3246480"/>
            <a:ext cx="952560" cy="776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Bus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Nand falsh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0" name="CustomShape 15"/>
          <p:cNvSpPr/>
          <p:nvPr/>
        </p:nvSpPr>
        <p:spPr>
          <a:xfrm flipH="1">
            <a:off x="10067040" y="3264840"/>
            <a:ext cx="1216800" cy="690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text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1" name="CustomShape 16"/>
          <p:cNvSpPr/>
          <p:nvPr/>
        </p:nvSpPr>
        <p:spPr>
          <a:xfrm flipH="1">
            <a:off x="10058400" y="2737800"/>
            <a:ext cx="1280160" cy="527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data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2" name="CustomShape 17"/>
          <p:cNvSpPr/>
          <p:nvPr/>
        </p:nvSpPr>
        <p:spPr>
          <a:xfrm flipH="1">
            <a:off x="10058040" y="1695960"/>
            <a:ext cx="1295640" cy="4741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stack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3" name="CustomShape 18"/>
          <p:cNvSpPr/>
          <p:nvPr/>
        </p:nvSpPr>
        <p:spPr>
          <a:xfrm flipH="1">
            <a:off x="10058040" y="2241000"/>
            <a:ext cx="1295640" cy="473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heap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4" name="CustomShape 19"/>
          <p:cNvSpPr/>
          <p:nvPr/>
        </p:nvSpPr>
        <p:spPr>
          <a:xfrm>
            <a:off x="9843120" y="1645920"/>
            <a:ext cx="1769760" cy="35661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85" name="CustomShape 20"/>
          <p:cNvSpPr/>
          <p:nvPr/>
        </p:nvSpPr>
        <p:spPr>
          <a:xfrm flipH="1">
            <a:off x="1554480" y="5669280"/>
            <a:ext cx="822960" cy="4572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sdram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6" name="CustomShape 21"/>
          <p:cNvSpPr/>
          <p:nvPr/>
        </p:nvSpPr>
        <p:spPr>
          <a:xfrm flipH="1">
            <a:off x="1563120" y="5349600"/>
            <a:ext cx="905760" cy="319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fs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7" name="CustomShape 22"/>
          <p:cNvSpPr/>
          <p:nvPr/>
        </p:nvSpPr>
        <p:spPr>
          <a:xfrm flipH="1">
            <a:off x="1630080" y="4586400"/>
            <a:ext cx="1021320" cy="3513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uboot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8" name="CustomShape 23"/>
          <p:cNvSpPr/>
          <p:nvPr/>
        </p:nvSpPr>
        <p:spPr>
          <a:xfrm flipH="1">
            <a:off x="1630080" y="4952160"/>
            <a:ext cx="747000" cy="3513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kernel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9" name="CustomShape 24"/>
          <p:cNvSpPr/>
          <p:nvPr/>
        </p:nvSpPr>
        <p:spPr>
          <a:xfrm>
            <a:off x="1368720" y="4392000"/>
            <a:ext cx="1463040" cy="17373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90" name="CustomShape 25"/>
          <p:cNvSpPr/>
          <p:nvPr/>
        </p:nvSpPr>
        <p:spPr>
          <a:xfrm>
            <a:off x="7224480" y="1127520"/>
            <a:ext cx="547920" cy="42969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address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1" name="CustomShape 26"/>
          <p:cNvSpPr/>
          <p:nvPr/>
        </p:nvSpPr>
        <p:spPr>
          <a:xfrm>
            <a:off x="8961120" y="1645920"/>
            <a:ext cx="730800" cy="18741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RAM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data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2" name="CustomShape 27"/>
          <p:cNvSpPr/>
          <p:nvPr/>
        </p:nvSpPr>
        <p:spPr>
          <a:xfrm flipH="1">
            <a:off x="3802320" y="4461840"/>
            <a:ext cx="861120" cy="7768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Step stone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3" name="CustomShape 28"/>
          <p:cNvSpPr/>
          <p:nvPr/>
        </p:nvSpPr>
        <p:spPr>
          <a:xfrm>
            <a:off x="274680" y="171360"/>
            <a:ext cx="11637000" cy="4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Load 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7" dur="indefinite" restart="never" nodeType="tmRoot">
          <p:childTnLst>
            <p:seq>
              <p:cTn id="1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CustomShape 1"/>
          <p:cNvSpPr/>
          <p:nvPr/>
        </p:nvSpPr>
        <p:spPr>
          <a:xfrm>
            <a:off x="6586200" y="1280160"/>
            <a:ext cx="1551960" cy="8229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Status reg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5" name="Line 2"/>
          <p:cNvSpPr/>
          <p:nvPr/>
        </p:nvSpPr>
        <p:spPr>
          <a:xfrm>
            <a:off x="8938800" y="1041840"/>
            <a:ext cx="0" cy="52120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96" name="CustomShape 3"/>
          <p:cNvSpPr/>
          <p:nvPr/>
        </p:nvSpPr>
        <p:spPr>
          <a:xfrm>
            <a:off x="2926080" y="2814480"/>
            <a:ext cx="1006200" cy="3859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OP+data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7" name="CustomShape 4"/>
          <p:cNvSpPr/>
          <p:nvPr/>
        </p:nvSpPr>
        <p:spPr>
          <a:xfrm>
            <a:off x="4846320" y="2011680"/>
            <a:ext cx="1828800" cy="228528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98" name="CustomShape 5"/>
          <p:cNvSpPr/>
          <p:nvPr/>
        </p:nvSpPr>
        <p:spPr>
          <a:xfrm>
            <a:off x="3932280" y="3014280"/>
            <a:ext cx="91152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99" name="CustomShape 6"/>
          <p:cNvSpPr/>
          <p:nvPr/>
        </p:nvSpPr>
        <p:spPr>
          <a:xfrm flipH="1">
            <a:off x="5013360" y="2381400"/>
            <a:ext cx="1112760" cy="7275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ALU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0" name="CustomShape 7"/>
          <p:cNvSpPr/>
          <p:nvPr/>
        </p:nvSpPr>
        <p:spPr>
          <a:xfrm>
            <a:off x="9052560" y="1646640"/>
            <a:ext cx="639360" cy="420552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RAM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data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1" name="CustomShape 8"/>
          <p:cNvSpPr/>
          <p:nvPr/>
        </p:nvSpPr>
        <p:spPr>
          <a:xfrm flipH="1">
            <a:off x="3108960" y="4133520"/>
            <a:ext cx="1095840" cy="1370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Jump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PUSH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POP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CALL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RETI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2" name="CustomShape 9"/>
          <p:cNvSpPr/>
          <p:nvPr/>
        </p:nvSpPr>
        <p:spPr>
          <a:xfrm>
            <a:off x="5212080" y="4023360"/>
            <a:ext cx="822960" cy="2037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3" name="CustomShape 10"/>
          <p:cNvSpPr/>
          <p:nvPr/>
        </p:nvSpPr>
        <p:spPr>
          <a:xfrm>
            <a:off x="5215320" y="4206240"/>
            <a:ext cx="914400" cy="2016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4" name="CustomShape 11"/>
          <p:cNvSpPr/>
          <p:nvPr/>
        </p:nvSpPr>
        <p:spPr>
          <a:xfrm flipH="1">
            <a:off x="6858720" y="3402000"/>
            <a:ext cx="913680" cy="712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Routine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do_irq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5" name="CustomShape 12"/>
          <p:cNvSpPr/>
          <p:nvPr/>
        </p:nvSpPr>
        <p:spPr>
          <a:xfrm>
            <a:off x="5215320" y="4389120"/>
            <a:ext cx="911160" cy="293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Eax ebx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6" name="CustomShape 13"/>
          <p:cNvSpPr/>
          <p:nvPr/>
        </p:nvSpPr>
        <p:spPr>
          <a:xfrm>
            <a:off x="2926080" y="1188720"/>
            <a:ext cx="1188720" cy="8222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Synchron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exceptions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7" name="CustomShape 14"/>
          <p:cNvSpPr/>
          <p:nvPr/>
        </p:nvSpPr>
        <p:spPr>
          <a:xfrm>
            <a:off x="10515600" y="1188720"/>
            <a:ext cx="1188720" cy="8222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Async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Interrupt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hardware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8" name="CustomShape 15"/>
          <p:cNvSpPr/>
          <p:nvPr/>
        </p:nvSpPr>
        <p:spPr>
          <a:xfrm>
            <a:off x="4062960" y="1551600"/>
            <a:ext cx="2468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09" name="CustomShape 16"/>
          <p:cNvSpPr/>
          <p:nvPr/>
        </p:nvSpPr>
        <p:spPr>
          <a:xfrm flipH="1">
            <a:off x="7956000" y="1495440"/>
            <a:ext cx="2651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10" name="CustomShape 17"/>
          <p:cNvSpPr/>
          <p:nvPr/>
        </p:nvSpPr>
        <p:spPr>
          <a:xfrm flipH="1">
            <a:off x="8777880" y="1094400"/>
            <a:ext cx="1180080" cy="411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request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1" name="CustomShape 18"/>
          <p:cNvSpPr/>
          <p:nvPr/>
        </p:nvSpPr>
        <p:spPr>
          <a:xfrm flipH="1">
            <a:off x="6843600" y="4408560"/>
            <a:ext cx="837000" cy="620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Top half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2" name="CustomShape 19"/>
          <p:cNvSpPr/>
          <p:nvPr/>
        </p:nvSpPr>
        <p:spPr>
          <a:xfrm flipH="1">
            <a:off x="6766560" y="5212080"/>
            <a:ext cx="1097280" cy="4759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Botton half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3" name="CustomShape 20"/>
          <p:cNvSpPr/>
          <p:nvPr/>
        </p:nvSpPr>
        <p:spPr>
          <a:xfrm flipH="1">
            <a:off x="7955280" y="5212080"/>
            <a:ext cx="914400" cy="5486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queue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kthread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4" name="CustomShape 21"/>
          <p:cNvSpPr/>
          <p:nvPr/>
        </p:nvSpPr>
        <p:spPr>
          <a:xfrm flipH="1">
            <a:off x="5944320" y="5303520"/>
            <a:ext cx="822240" cy="3657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Tasklet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5" name="CustomShape 22"/>
          <p:cNvSpPr/>
          <p:nvPr/>
        </p:nvSpPr>
        <p:spPr>
          <a:xfrm>
            <a:off x="6675120" y="3108600"/>
            <a:ext cx="2011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16" name="CustomShape 23"/>
          <p:cNvSpPr/>
          <p:nvPr/>
        </p:nvSpPr>
        <p:spPr>
          <a:xfrm>
            <a:off x="274680" y="169200"/>
            <a:ext cx="11637000" cy="4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Execute 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9" dur="indefinite" restart="never" nodeType="tmRoot">
          <p:childTnLst>
            <p:seq>
              <p:cTn id="1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CustomShape 1"/>
          <p:cNvSpPr/>
          <p:nvPr/>
        </p:nvSpPr>
        <p:spPr>
          <a:xfrm>
            <a:off x="2106360" y="5304240"/>
            <a:ext cx="1002600" cy="365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.git dir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8" name="CustomShape 2"/>
          <p:cNvSpPr/>
          <p:nvPr/>
        </p:nvSpPr>
        <p:spPr>
          <a:xfrm>
            <a:off x="1005840" y="4023360"/>
            <a:ext cx="1097280" cy="4572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directory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9" name="CustomShape 3"/>
          <p:cNvSpPr/>
          <p:nvPr/>
        </p:nvSpPr>
        <p:spPr>
          <a:xfrm>
            <a:off x="2228400" y="4356000"/>
            <a:ext cx="1736640" cy="18288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20" name="CustomShape 4"/>
          <p:cNvSpPr/>
          <p:nvPr/>
        </p:nvSpPr>
        <p:spPr>
          <a:xfrm flipV="1">
            <a:off x="2102760" y="4205880"/>
            <a:ext cx="2194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21" name="CustomShape 5"/>
          <p:cNvSpPr/>
          <p:nvPr/>
        </p:nvSpPr>
        <p:spPr>
          <a:xfrm flipH="1">
            <a:off x="2743200" y="4389120"/>
            <a:ext cx="822960" cy="365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2" name="CustomShape 6"/>
          <p:cNvSpPr/>
          <p:nvPr/>
        </p:nvSpPr>
        <p:spPr>
          <a:xfrm flipH="1">
            <a:off x="4009680" y="1085760"/>
            <a:ext cx="5394960" cy="131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Git.mycompany.com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3" name="CustomShape 7"/>
          <p:cNvSpPr/>
          <p:nvPr/>
        </p:nvSpPr>
        <p:spPr>
          <a:xfrm>
            <a:off x="274680" y="167040"/>
            <a:ext cx="11637000" cy="4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4" name="CustomShape 8"/>
          <p:cNvSpPr/>
          <p:nvPr/>
        </p:nvSpPr>
        <p:spPr>
          <a:xfrm>
            <a:off x="4480560" y="4023360"/>
            <a:ext cx="1097280" cy="3657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stage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5" name="CustomShape 9"/>
          <p:cNvSpPr/>
          <p:nvPr/>
        </p:nvSpPr>
        <p:spPr>
          <a:xfrm>
            <a:off x="6583680" y="4023360"/>
            <a:ext cx="822960" cy="3657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.git dir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6" name="CustomShape 10"/>
          <p:cNvSpPr/>
          <p:nvPr/>
        </p:nvSpPr>
        <p:spPr>
          <a:xfrm>
            <a:off x="9601200" y="4023360"/>
            <a:ext cx="914400" cy="3657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commit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7" name="CustomShape 11"/>
          <p:cNvSpPr/>
          <p:nvPr/>
        </p:nvSpPr>
        <p:spPr>
          <a:xfrm flipH="1">
            <a:off x="2651760" y="4937760"/>
            <a:ext cx="914400" cy="274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Git core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8" name="CustomShape 12"/>
          <p:cNvSpPr/>
          <p:nvPr/>
        </p:nvSpPr>
        <p:spPr>
          <a:xfrm flipV="1">
            <a:off x="5577840" y="4205880"/>
            <a:ext cx="914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29" name="CustomShape 13"/>
          <p:cNvSpPr/>
          <p:nvPr/>
        </p:nvSpPr>
        <p:spPr>
          <a:xfrm flipH="1">
            <a:off x="5394960" y="4389120"/>
            <a:ext cx="822960" cy="365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comit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0" name="CustomShape 14"/>
          <p:cNvSpPr/>
          <p:nvPr/>
        </p:nvSpPr>
        <p:spPr>
          <a:xfrm flipH="1">
            <a:off x="3108960" y="5304240"/>
            <a:ext cx="822960" cy="274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commit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1" name="CustomShape 15"/>
          <p:cNvSpPr/>
          <p:nvPr/>
        </p:nvSpPr>
        <p:spPr>
          <a:xfrm flipH="1">
            <a:off x="3108960" y="5578560"/>
            <a:ext cx="640080" cy="274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tree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2" name="CustomShape 16"/>
          <p:cNvSpPr/>
          <p:nvPr/>
        </p:nvSpPr>
        <p:spPr>
          <a:xfrm flipH="1">
            <a:off x="3749040" y="5578560"/>
            <a:ext cx="640080" cy="274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</a:t>
            </a: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</a:t>
            </a: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</a:t>
            </a: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3" name="CustomShape 17"/>
          <p:cNvSpPr/>
          <p:nvPr/>
        </p:nvSpPr>
        <p:spPr>
          <a:xfrm>
            <a:off x="8046720" y="4114800"/>
            <a:ext cx="914400" cy="3657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commit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4" name="CustomShape 18"/>
          <p:cNvSpPr/>
          <p:nvPr/>
        </p:nvSpPr>
        <p:spPr>
          <a:xfrm>
            <a:off x="10515600" y="4023360"/>
            <a:ext cx="914400" cy="3657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commit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5" name="Line 19"/>
          <p:cNvSpPr/>
          <p:nvPr/>
        </p:nvSpPr>
        <p:spPr>
          <a:xfrm flipH="1">
            <a:off x="1712880" y="3474720"/>
            <a:ext cx="7431120" cy="540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36" name="CustomShape 20"/>
          <p:cNvSpPr/>
          <p:nvPr/>
        </p:nvSpPr>
        <p:spPr>
          <a:xfrm>
            <a:off x="6035040" y="1856160"/>
            <a:ext cx="914400" cy="3657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commit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7" name="CustomShape 21"/>
          <p:cNvSpPr/>
          <p:nvPr/>
        </p:nvSpPr>
        <p:spPr>
          <a:xfrm>
            <a:off x="4663440" y="1856160"/>
            <a:ext cx="914400" cy="3657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commit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8" name="CustomShape 22"/>
          <p:cNvSpPr/>
          <p:nvPr/>
        </p:nvSpPr>
        <p:spPr>
          <a:xfrm>
            <a:off x="7132320" y="1764720"/>
            <a:ext cx="914400" cy="3657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commit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9" name="CustomShape 23"/>
          <p:cNvSpPr/>
          <p:nvPr/>
        </p:nvSpPr>
        <p:spPr>
          <a:xfrm>
            <a:off x="7867080" y="1033200"/>
            <a:ext cx="1002600" cy="365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master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0" name="CustomShape 24"/>
          <p:cNvSpPr/>
          <p:nvPr/>
        </p:nvSpPr>
        <p:spPr>
          <a:xfrm flipH="1">
            <a:off x="7498080" y="1398240"/>
            <a:ext cx="548640" cy="45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41" name="CustomShape 25"/>
          <p:cNvSpPr/>
          <p:nvPr/>
        </p:nvSpPr>
        <p:spPr>
          <a:xfrm>
            <a:off x="7406280" y="2194560"/>
            <a:ext cx="360" cy="182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42" name="CustomShape 26"/>
          <p:cNvSpPr/>
          <p:nvPr/>
        </p:nvSpPr>
        <p:spPr>
          <a:xfrm flipH="1">
            <a:off x="7406280" y="2926080"/>
            <a:ext cx="822960" cy="365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fetch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3" name="CustomShape 27"/>
          <p:cNvSpPr/>
          <p:nvPr/>
        </p:nvSpPr>
        <p:spPr>
          <a:xfrm>
            <a:off x="9509760" y="5029200"/>
            <a:ext cx="914400" cy="3657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commit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4" name="CustomShape 28"/>
          <p:cNvSpPr/>
          <p:nvPr/>
        </p:nvSpPr>
        <p:spPr>
          <a:xfrm>
            <a:off x="10607040" y="4937760"/>
            <a:ext cx="914400" cy="3657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commit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5" name="CustomShape 29"/>
          <p:cNvSpPr/>
          <p:nvPr/>
        </p:nvSpPr>
        <p:spPr>
          <a:xfrm flipV="1">
            <a:off x="7315200" y="4205520"/>
            <a:ext cx="914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46" name="CustomShape 30"/>
          <p:cNvSpPr/>
          <p:nvPr/>
        </p:nvSpPr>
        <p:spPr>
          <a:xfrm flipV="1">
            <a:off x="8686800" y="4205520"/>
            <a:ext cx="914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47" name="CustomShape 31"/>
          <p:cNvSpPr/>
          <p:nvPr/>
        </p:nvSpPr>
        <p:spPr>
          <a:xfrm flipV="1">
            <a:off x="10058400" y="4205520"/>
            <a:ext cx="914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48" name="CustomShape 32"/>
          <p:cNvSpPr/>
          <p:nvPr/>
        </p:nvSpPr>
        <p:spPr>
          <a:xfrm>
            <a:off x="8686800" y="4572000"/>
            <a:ext cx="914400" cy="54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49" name="CustomShape 33"/>
          <p:cNvSpPr/>
          <p:nvPr/>
        </p:nvSpPr>
        <p:spPr>
          <a:xfrm flipV="1">
            <a:off x="9966960" y="5119920"/>
            <a:ext cx="914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50" name="CustomShape 34"/>
          <p:cNvSpPr/>
          <p:nvPr/>
        </p:nvSpPr>
        <p:spPr>
          <a:xfrm>
            <a:off x="10793160" y="3291840"/>
            <a:ext cx="1002600" cy="365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origin/master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1" name="CustomShape 35"/>
          <p:cNvSpPr/>
          <p:nvPr/>
        </p:nvSpPr>
        <p:spPr>
          <a:xfrm flipH="1">
            <a:off x="10881360" y="3565800"/>
            <a:ext cx="548640" cy="45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52" name="CustomShape 36"/>
          <p:cNvSpPr/>
          <p:nvPr/>
        </p:nvSpPr>
        <p:spPr>
          <a:xfrm>
            <a:off x="10881360" y="5670000"/>
            <a:ext cx="1002600" cy="365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master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3" name="CustomShape 37"/>
          <p:cNvSpPr/>
          <p:nvPr/>
        </p:nvSpPr>
        <p:spPr>
          <a:xfrm flipH="1" flipV="1">
            <a:off x="11247120" y="5303160"/>
            <a:ext cx="274320" cy="27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54" name="CustomShape 38"/>
          <p:cNvSpPr/>
          <p:nvPr/>
        </p:nvSpPr>
        <p:spPr>
          <a:xfrm flipH="1">
            <a:off x="5486400" y="2221920"/>
            <a:ext cx="457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55" name="CustomShape 39"/>
          <p:cNvSpPr/>
          <p:nvPr/>
        </p:nvSpPr>
        <p:spPr>
          <a:xfrm flipH="1">
            <a:off x="6707520" y="2109600"/>
            <a:ext cx="457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56" name="CustomShape 40"/>
          <p:cNvSpPr/>
          <p:nvPr/>
        </p:nvSpPr>
        <p:spPr>
          <a:xfrm>
            <a:off x="8137800" y="2194920"/>
            <a:ext cx="360" cy="182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57" name="CustomShape 41"/>
          <p:cNvSpPr/>
          <p:nvPr/>
        </p:nvSpPr>
        <p:spPr>
          <a:xfrm flipH="1">
            <a:off x="8229600" y="3195000"/>
            <a:ext cx="822960" cy="365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pull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8" name="CustomShape 42"/>
          <p:cNvSpPr/>
          <p:nvPr/>
        </p:nvSpPr>
        <p:spPr>
          <a:xfrm>
            <a:off x="7680960" y="4572000"/>
            <a:ext cx="360" cy="127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59" name="CustomShape 43"/>
          <p:cNvSpPr/>
          <p:nvPr/>
        </p:nvSpPr>
        <p:spPr>
          <a:xfrm flipH="1">
            <a:off x="7518960" y="4978440"/>
            <a:ext cx="822960" cy="365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merge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0" name="CustomShape 44"/>
          <p:cNvSpPr/>
          <p:nvPr/>
        </p:nvSpPr>
        <p:spPr>
          <a:xfrm flipH="1" flipV="1">
            <a:off x="9234720" y="2834640"/>
            <a:ext cx="360" cy="100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61" name="CustomShape 45"/>
          <p:cNvSpPr/>
          <p:nvPr/>
        </p:nvSpPr>
        <p:spPr>
          <a:xfrm flipH="1">
            <a:off x="9418320" y="3108960"/>
            <a:ext cx="822960" cy="365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push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2" name="CustomShape 46"/>
          <p:cNvSpPr/>
          <p:nvPr/>
        </p:nvSpPr>
        <p:spPr>
          <a:xfrm flipH="1">
            <a:off x="8229600" y="5303520"/>
            <a:ext cx="822960" cy="365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stash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3" name="CustomShape 47"/>
          <p:cNvSpPr/>
          <p:nvPr/>
        </p:nvSpPr>
        <p:spPr>
          <a:xfrm flipH="1" flipV="1">
            <a:off x="2377080" y="4022640"/>
            <a:ext cx="146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64" name="CustomShape 48"/>
          <p:cNvSpPr/>
          <p:nvPr/>
        </p:nvSpPr>
        <p:spPr>
          <a:xfrm flipH="1">
            <a:off x="2743200" y="3566160"/>
            <a:ext cx="822960" cy="365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Checkout/rm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5" name="CustomShape 49"/>
          <p:cNvSpPr/>
          <p:nvPr/>
        </p:nvSpPr>
        <p:spPr>
          <a:xfrm flipH="1">
            <a:off x="6492240" y="5394960"/>
            <a:ext cx="822960" cy="365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Branch 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6" name="CustomShape 50"/>
          <p:cNvSpPr/>
          <p:nvPr/>
        </p:nvSpPr>
        <p:spPr>
          <a:xfrm>
            <a:off x="10789920" y="2561040"/>
            <a:ext cx="1002600" cy="365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HEAD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7" name="CustomShape 51"/>
          <p:cNvSpPr/>
          <p:nvPr/>
        </p:nvSpPr>
        <p:spPr>
          <a:xfrm flipH="1">
            <a:off x="6400800" y="2651760"/>
            <a:ext cx="822960" cy="365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clone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8" name="CustomShape 52"/>
          <p:cNvSpPr/>
          <p:nvPr/>
        </p:nvSpPr>
        <p:spPr>
          <a:xfrm flipH="1">
            <a:off x="6217920" y="3114360"/>
            <a:ext cx="822960" cy="365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Remote add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1" dur="indefinite" restart="never" nodeType="tmRoot">
          <p:childTnLst>
            <p:seq>
              <p:cTn id="1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343080" y="282960"/>
            <a:ext cx="1151820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Commands and responses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085760" y="1927080"/>
            <a:ext cx="360" cy="241200"/>
          </a:xfrm>
          <a:prstGeom prst="roundRect">
            <a:avLst>
              <a:gd name="adj" fmla="val 7544"/>
            </a:avLst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3"/>
          <p:cNvSpPr/>
          <p:nvPr/>
        </p:nvSpPr>
        <p:spPr>
          <a:xfrm>
            <a:off x="4398120" y="1921320"/>
            <a:ext cx="4639320" cy="3667320"/>
          </a:xfrm>
          <a:prstGeom prst="roundRect">
            <a:avLst>
              <a:gd name="adj" fmla="val 4432"/>
            </a:avLst>
          </a:prstGeom>
          <a:gradFill>
            <a:gsLst>
              <a:gs pos="0">
                <a:srgbClr val="fcc9ab"/>
              </a:gs>
              <a:gs pos="100000">
                <a:srgbClr val="fbbe9c"/>
              </a:gs>
            </a:gsLst>
            <a:lin ang="5400000"/>
          </a:gradFill>
          <a:ln w="6480">
            <a:solidFill>
              <a:srgbClr val="f7964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4"/>
          <p:cNvSpPr/>
          <p:nvPr/>
        </p:nvSpPr>
        <p:spPr>
          <a:xfrm>
            <a:off x="1481760" y="2143440"/>
            <a:ext cx="1362960" cy="42696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5"/>
          <p:cNvSpPr/>
          <p:nvPr/>
        </p:nvSpPr>
        <p:spPr>
          <a:xfrm>
            <a:off x="6760440" y="2143440"/>
            <a:ext cx="2098800" cy="42696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 SoftDevice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6"/>
          <p:cNvSpPr/>
          <p:nvPr/>
        </p:nvSpPr>
        <p:spPr>
          <a:xfrm>
            <a:off x="4660920" y="2143440"/>
            <a:ext cx="1625760" cy="42696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 Codec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Line 7"/>
          <p:cNvSpPr/>
          <p:nvPr/>
        </p:nvSpPr>
        <p:spPr>
          <a:xfrm>
            <a:off x="2165760" y="2575080"/>
            <a:ext cx="360" cy="273636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Line 8"/>
          <p:cNvSpPr/>
          <p:nvPr/>
        </p:nvSpPr>
        <p:spPr>
          <a:xfrm>
            <a:off x="5427720" y="2575080"/>
            <a:ext cx="360" cy="273636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Line 9"/>
          <p:cNvSpPr/>
          <p:nvPr/>
        </p:nvSpPr>
        <p:spPr>
          <a:xfrm>
            <a:off x="7890120" y="2575080"/>
            <a:ext cx="360" cy="273636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0"/>
          <p:cNvSpPr/>
          <p:nvPr/>
        </p:nvSpPr>
        <p:spPr>
          <a:xfrm>
            <a:off x="1224360" y="2791440"/>
            <a:ext cx="93204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Command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execution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11"/>
          <p:cNvSpPr/>
          <p:nvPr/>
        </p:nvSpPr>
        <p:spPr>
          <a:xfrm>
            <a:off x="2165760" y="3223440"/>
            <a:ext cx="3256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12"/>
          <p:cNvSpPr/>
          <p:nvPr/>
        </p:nvSpPr>
        <p:spPr>
          <a:xfrm>
            <a:off x="3362760" y="2951280"/>
            <a:ext cx="13831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Command 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DTM command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13"/>
          <p:cNvSpPr/>
          <p:nvPr/>
        </p:nvSpPr>
        <p:spPr>
          <a:xfrm>
            <a:off x="5427720" y="3583440"/>
            <a:ext cx="2457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4"/>
          <p:cNvSpPr/>
          <p:nvPr/>
        </p:nvSpPr>
        <p:spPr>
          <a:xfrm>
            <a:off x="6294960" y="3376440"/>
            <a:ext cx="1137960" cy="2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Function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15"/>
          <p:cNvSpPr/>
          <p:nvPr/>
        </p:nvSpPr>
        <p:spPr>
          <a:xfrm flipH="1">
            <a:off x="5437080" y="3943440"/>
            <a:ext cx="2443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16"/>
          <p:cNvSpPr/>
          <p:nvPr/>
        </p:nvSpPr>
        <p:spPr>
          <a:xfrm>
            <a:off x="5928120" y="4015440"/>
            <a:ext cx="1870920" cy="2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SoftDevice response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17"/>
          <p:cNvSpPr/>
          <p:nvPr/>
        </p:nvSpPr>
        <p:spPr>
          <a:xfrm flipH="1">
            <a:off x="2160720" y="4519440"/>
            <a:ext cx="3256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18"/>
          <p:cNvSpPr/>
          <p:nvPr/>
        </p:nvSpPr>
        <p:spPr>
          <a:xfrm>
            <a:off x="3136320" y="4250520"/>
            <a:ext cx="227484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Command Response 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DTM command response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19"/>
          <p:cNvSpPr/>
          <p:nvPr/>
        </p:nvSpPr>
        <p:spPr>
          <a:xfrm>
            <a:off x="2085120" y="3223440"/>
            <a:ext cx="360" cy="129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20"/>
          <p:cNvSpPr/>
          <p:nvPr/>
        </p:nvSpPr>
        <p:spPr>
          <a:xfrm>
            <a:off x="1693800" y="3802320"/>
            <a:ext cx="395640" cy="2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Wait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21"/>
          <p:cNvSpPr/>
          <p:nvPr/>
        </p:nvSpPr>
        <p:spPr>
          <a:xfrm>
            <a:off x="9579600" y="3725280"/>
            <a:ext cx="2141280" cy="2030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Vender Provided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Commands &amp;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Responses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22"/>
          <p:cNvSpPr/>
          <p:nvPr/>
        </p:nvSpPr>
        <p:spPr>
          <a:xfrm>
            <a:off x="10047600" y="2220480"/>
            <a:ext cx="1413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23"/>
          <p:cNvSpPr/>
          <p:nvPr/>
        </p:nvSpPr>
        <p:spPr>
          <a:xfrm>
            <a:off x="10238760" y="1949760"/>
            <a:ext cx="105264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24"/>
          <p:cNvSpPr/>
          <p:nvPr/>
        </p:nvSpPr>
        <p:spPr>
          <a:xfrm>
            <a:off x="10058400" y="2791080"/>
            <a:ext cx="1413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25"/>
          <p:cNvSpPr/>
          <p:nvPr/>
        </p:nvSpPr>
        <p:spPr>
          <a:xfrm>
            <a:off x="10253520" y="2531880"/>
            <a:ext cx="79380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26"/>
          <p:cNvSpPr/>
          <p:nvPr/>
        </p:nvSpPr>
        <p:spPr>
          <a:xfrm>
            <a:off x="9877320" y="1851120"/>
            <a:ext cx="1699920" cy="126792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2016-11-11T17:14:55Z</dcterms:modified>
  <cp:revision>128</cp:revision>
  <dc:subject/>
  <dc:title/>
</cp:coreProperties>
</file>